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7223125" cx="12841275"/>
  <p:notesSz cx="6858000" cy="9144000"/>
  <p:embeddedFontLst>
    <p:embeddedFont>
      <p:font typeface="Roboto Black"/>
      <p:bold r:id="rId13"/>
      <p:boldItalic r:id="rId14"/>
    </p:embeddedFont>
    <p:embeddedFont>
      <p:font typeface="Robo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RobotoBlack-bold.fntdata"/><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Roboto-regular.fntdata"/><Relationship Id="rId14" Type="http://schemas.openxmlformats.org/officeDocument/2006/relationships/font" Target="fonts/RobotoBlack-boldItalic.fntdata"/><Relationship Id="rId17" Type="http://schemas.openxmlformats.org/officeDocument/2006/relationships/font" Target="fonts/Roboto-italic.fntdata"/><Relationship Id="rId16" Type="http://schemas.openxmlformats.org/officeDocument/2006/relationships/font" Target="fonts/Roboto-bold.fntdata"/><Relationship Id="rId5" Type="http://schemas.openxmlformats.org/officeDocument/2006/relationships/slide" Target="slides/slide1.xml"/><Relationship Id="rId6" Type="http://schemas.openxmlformats.org/officeDocument/2006/relationships/slide" Target="slides/slide2.xml"/><Relationship Id="rId18" Type="http://schemas.openxmlformats.org/officeDocument/2006/relationships/font" Target="fonts/Roboto-boldItalic.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 name="Shape 39"/>
        <p:cNvGrpSpPr/>
        <p:nvPr/>
      </p:nvGrpSpPr>
      <p:grpSpPr>
        <a:xfrm>
          <a:off x="0" y="0"/>
          <a:ext cx="0" cy="0"/>
          <a:chOff x="0" y="0"/>
          <a:chExt cx="0" cy="0"/>
        </a:xfrm>
      </p:grpSpPr>
      <p:sp>
        <p:nvSpPr>
          <p:cNvPr id="40" name="Google Shape;40;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 name="Google Shape;4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 name="Shape 45"/>
        <p:cNvGrpSpPr/>
        <p:nvPr/>
      </p:nvGrpSpPr>
      <p:grpSpPr>
        <a:xfrm>
          <a:off x="0" y="0"/>
          <a:ext cx="0" cy="0"/>
          <a:chOff x="0" y="0"/>
          <a:chExt cx="0" cy="0"/>
        </a:xfrm>
      </p:grpSpPr>
      <p:sp>
        <p:nvSpPr>
          <p:cNvPr id="46" name="Google Shape;46;g8f87113a94_0_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7" name="Google Shape;47;g8f87113a94_0_3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 name="Google Shape;48;g8f87113a94_0_3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 name="Google Shape;54;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8f87113a94_0_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 name="Google Shape;61;g8f87113a94_0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It is highly recommended that you as the Director of Tech Consulting can run through some basic git commands with your chapter. Feel free to use this example, and also show off some other cool stuff with Git!</a:t>
            </a:r>
            <a:endParaRPr/>
          </a:p>
        </p:txBody>
      </p:sp>
      <p:sp>
        <p:nvSpPr>
          <p:cNvPr id="78" name="Google Shape;78;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91e4a56675_0_1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It is highly recommended that you as the Director of Tech Consulting can run through some basic git commands with your chapter. Feel free to use this example, and also show off some other cool stuff with Git!</a:t>
            </a:r>
            <a:endParaRPr/>
          </a:p>
        </p:txBody>
      </p:sp>
      <p:sp>
        <p:nvSpPr>
          <p:cNvPr id="84" name="Google Shape;84;g91e4a56675_0_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91e4a56675_0_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0" name="Google Shape;90;g91e4a56675_0_2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1" name="Google Shape;91;g91e4a56675_0_2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91e4a56675_0_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7" name="Google Shape;97;g91e4a56675_0_1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 name="Google Shape;98;g91e4a56675_0_1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9.png"/><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7" name="Shape 17"/>
        <p:cNvGrpSpPr/>
        <p:nvPr/>
      </p:nvGrpSpPr>
      <p:grpSpPr>
        <a:xfrm>
          <a:off x="0" y="0"/>
          <a:ext cx="0" cy="0"/>
          <a:chOff x="0" y="0"/>
          <a:chExt cx="0" cy="0"/>
        </a:xfrm>
      </p:grpSpPr>
      <p:sp>
        <p:nvSpPr>
          <p:cNvPr id="18" name="Google Shape;18;p2"/>
          <p:cNvSpPr txBox="1"/>
          <p:nvPr>
            <p:ph type="ctrTitle"/>
          </p:nvPr>
        </p:nvSpPr>
        <p:spPr>
          <a:xfrm>
            <a:off x="6611490" y="2990455"/>
            <a:ext cx="6030682" cy="621106"/>
          </a:xfrm>
          <a:prstGeom prst="rect">
            <a:avLst/>
          </a:prstGeom>
          <a:solidFill>
            <a:schemeClr val="accent2"/>
          </a:solidFill>
          <a:ln>
            <a:noFill/>
          </a:ln>
        </p:spPr>
        <p:txBody>
          <a:bodyPr anchorCtr="0" anchor="b" bIns="45700" lIns="0" spcFirstLastPara="1" rIns="0" wrap="square" tIns="45700">
            <a:noAutofit/>
          </a:bodyPr>
          <a:lstStyle>
            <a:lvl1pPr lvl="0" algn="ctr">
              <a:spcBef>
                <a:spcPts val="0"/>
              </a:spcBef>
              <a:spcAft>
                <a:spcPts val="0"/>
              </a:spcAft>
              <a:buClr>
                <a:schemeClr val="dk1"/>
              </a:buClr>
              <a:buSzPts val="2800"/>
              <a:buFont typeface="Roboto Black"/>
              <a:buNone/>
              <a:defRPr b="1" sz="28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2"/>
          <p:cNvSpPr txBox="1"/>
          <p:nvPr>
            <p:ph idx="1" type="subTitle"/>
          </p:nvPr>
        </p:nvSpPr>
        <p:spPr>
          <a:xfrm>
            <a:off x="6611557" y="3611561"/>
            <a:ext cx="6030548" cy="567868"/>
          </a:xfrm>
          <a:prstGeom prst="rect">
            <a:avLst/>
          </a:prstGeom>
          <a:noFill/>
          <a:ln>
            <a:noFill/>
          </a:ln>
        </p:spPr>
        <p:txBody>
          <a:bodyPr anchorCtr="0" anchor="t" bIns="45700" lIns="0" spcFirstLastPara="1" rIns="0" wrap="square" tIns="45700">
            <a:noAutofit/>
          </a:bodyPr>
          <a:lstStyle>
            <a:lvl1pPr lvl="0" algn="ctr">
              <a:lnSpc>
                <a:spcPct val="100000"/>
              </a:lnSpc>
              <a:spcBef>
                <a:spcPts val="960"/>
              </a:spcBef>
              <a:spcAft>
                <a:spcPts val="0"/>
              </a:spcAft>
              <a:buSzPts val="2400"/>
              <a:buNone/>
              <a:defRPr sz="2400">
                <a:solidFill>
                  <a:schemeClr val="accent5"/>
                </a:solidFill>
              </a:defRPr>
            </a:lvl1pPr>
            <a:lvl2pPr lvl="1" algn="ctr">
              <a:lnSpc>
                <a:spcPct val="100000"/>
              </a:lnSpc>
              <a:spcBef>
                <a:spcPts val="320"/>
              </a:spcBef>
              <a:spcAft>
                <a:spcPts val="0"/>
              </a:spcAft>
              <a:buSzPts val="2200"/>
              <a:buNone/>
              <a:defRPr>
                <a:solidFill>
                  <a:srgbClr val="98999A"/>
                </a:solidFill>
              </a:defRPr>
            </a:lvl2pPr>
            <a:lvl3pPr lvl="2" algn="ctr">
              <a:lnSpc>
                <a:spcPct val="100000"/>
              </a:lnSpc>
              <a:spcBef>
                <a:spcPts val="320"/>
              </a:spcBef>
              <a:spcAft>
                <a:spcPts val="0"/>
              </a:spcAft>
              <a:buSzPts val="2200"/>
              <a:buNone/>
              <a:defRPr>
                <a:solidFill>
                  <a:srgbClr val="98999A"/>
                </a:solidFill>
              </a:defRPr>
            </a:lvl3pPr>
            <a:lvl4pPr lvl="3" algn="ctr">
              <a:lnSpc>
                <a:spcPct val="100000"/>
              </a:lnSpc>
              <a:spcBef>
                <a:spcPts val="320"/>
              </a:spcBef>
              <a:spcAft>
                <a:spcPts val="0"/>
              </a:spcAft>
              <a:buSzPts val="1600"/>
              <a:buNone/>
              <a:defRPr>
                <a:solidFill>
                  <a:srgbClr val="98999A"/>
                </a:solidFill>
              </a:defRPr>
            </a:lvl4pPr>
            <a:lvl5pPr lvl="4" algn="ctr">
              <a:spcBef>
                <a:spcPts val="480"/>
              </a:spcBef>
              <a:spcAft>
                <a:spcPts val="0"/>
              </a:spcAft>
              <a:buClr>
                <a:srgbClr val="98999A"/>
              </a:buClr>
              <a:buSzPts val="2400"/>
              <a:buNone/>
              <a:defRPr>
                <a:solidFill>
                  <a:srgbClr val="98999A"/>
                </a:solidFill>
              </a:defRPr>
            </a:lvl5pPr>
            <a:lvl6pPr lvl="5" algn="ctr">
              <a:spcBef>
                <a:spcPts val="420"/>
              </a:spcBef>
              <a:spcAft>
                <a:spcPts val="0"/>
              </a:spcAft>
              <a:buClr>
                <a:srgbClr val="98999A"/>
              </a:buClr>
              <a:buSzPts val="2100"/>
              <a:buNone/>
              <a:defRPr>
                <a:solidFill>
                  <a:srgbClr val="98999A"/>
                </a:solidFill>
              </a:defRPr>
            </a:lvl6pPr>
            <a:lvl7pPr lvl="6" algn="ctr">
              <a:spcBef>
                <a:spcPts val="420"/>
              </a:spcBef>
              <a:spcAft>
                <a:spcPts val="0"/>
              </a:spcAft>
              <a:buClr>
                <a:srgbClr val="98999A"/>
              </a:buClr>
              <a:buSzPts val="2100"/>
              <a:buNone/>
              <a:defRPr>
                <a:solidFill>
                  <a:srgbClr val="98999A"/>
                </a:solidFill>
              </a:defRPr>
            </a:lvl7pPr>
            <a:lvl8pPr lvl="7" algn="ctr">
              <a:spcBef>
                <a:spcPts val="420"/>
              </a:spcBef>
              <a:spcAft>
                <a:spcPts val="0"/>
              </a:spcAft>
              <a:buClr>
                <a:srgbClr val="98999A"/>
              </a:buClr>
              <a:buSzPts val="2100"/>
              <a:buNone/>
              <a:defRPr>
                <a:solidFill>
                  <a:srgbClr val="98999A"/>
                </a:solidFill>
              </a:defRPr>
            </a:lvl8pPr>
            <a:lvl9pPr lvl="8" algn="ctr">
              <a:spcBef>
                <a:spcPts val="420"/>
              </a:spcBef>
              <a:spcAft>
                <a:spcPts val="0"/>
              </a:spcAft>
              <a:buClr>
                <a:srgbClr val="98999A"/>
              </a:buClr>
              <a:buSzPts val="2100"/>
              <a:buNone/>
              <a:defRPr>
                <a:solidFill>
                  <a:srgbClr val="98999A"/>
                </a:solidFill>
              </a:defRPr>
            </a:lvl9pPr>
          </a:lstStyle>
          <a:p/>
        </p:txBody>
      </p:sp>
      <p:pic>
        <p:nvPicPr>
          <p:cNvPr id="20" name="Google Shape;20;p2"/>
          <p:cNvPicPr preferRelativeResize="0"/>
          <p:nvPr/>
        </p:nvPicPr>
        <p:blipFill rotWithShape="1">
          <a:blip r:embed="rId2">
            <a:alphaModFix/>
          </a:blip>
          <a:srcRect b="0" l="34193" r="5758" t="0"/>
          <a:stretch/>
        </p:blipFill>
        <p:spPr>
          <a:xfrm flipH="1">
            <a:off x="-92598" y="-1"/>
            <a:ext cx="6504973" cy="7223125"/>
          </a:xfrm>
          <a:prstGeom prst="rect">
            <a:avLst/>
          </a:prstGeom>
          <a:noFill/>
          <a:ln>
            <a:noFill/>
          </a:ln>
        </p:spPr>
      </p:pic>
      <p:pic>
        <p:nvPicPr>
          <p:cNvPr id="21" name="Google Shape;21;p2"/>
          <p:cNvPicPr preferRelativeResize="0"/>
          <p:nvPr/>
        </p:nvPicPr>
        <p:blipFill rotWithShape="1">
          <a:blip r:embed="rId3">
            <a:alphaModFix/>
          </a:blip>
          <a:srcRect b="0" l="0" r="0" t="0"/>
          <a:stretch/>
        </p:blipFill>
        <p:spPr>
          <a:xfrm>
            <a:off x="8739865" y="5266481"/>
            <a:ext cx="1773932" cy="1336284"/>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 name="Shape 22"/>
        <p:cNvGrpSpPr/>
        <p:nvPr/>
      </p:nvGrpSpPr>
      <p:grpSpPr>
        <a:xfrm>
          <a:off x="0" y="0"/>
          <a:ext cx="0" cy="0"/>
          <a:chOff x="0" y="0"/>
          <a:chExt cx="0" cy="0"/>
        </a:xfrm>
      </p:grpSpPr>
      <p:sp>
        <p:nvSpPr>
          <p:cNvPr id="23" name="Google Shape;23;p3"/>
          <p:cNvSpPr txBox="1"/>
          <p:nvPr>
            <p:ph type="title"/>
          </p:nvPr>
        </p:nvSpPr>
        <p:spPr>
          <a:xfrm>
            <a:off x="3998230" y="376264"/>
            <a:ext cx="4844828" cy="492443"/>
          </a:xfrm>
          <a:prstGeom prst="rect">
            <a:avLst/>
          </a:prstGeom>
          <a:solidFill>
            <a:schemeClr val="accent2"/>
          </a:solidFill>
          <a:ln>
            <a:noFill/>
          </a:ln>
        </p:spPr>
        <p:txBody>
          <a:bodyPr anchorCtr="0" anchor="ctr" bIns="91425" lIns="91425" spcFirstLastPara="1" rIns="91425" wrap="square" tIns="91425">
            <a:noAutofit/>
          </a:bodyPr>
          <a:lstStyle>
            <a:lvl1pPr lvl="0" algn="ctr">
              <a:spcBef>
                <a:spcPts val="0"/>
              </a:spcBef>
              <a:spcAft>
                <a:spcPts val="0"/>
              </a:spcAft>
              <a:buClr>
                <a:schemeClr val="accent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3"/>
          <p:cNvSpPr/>
          <p:nvPr/>
        </p:nvSpPr>
        <p:spPr>
          <a:xfrm>
            <a:off x="97300" y="6486075"/>
            <a:ext cx="3788700" cy="678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showMasterSp="0">
  <p:cSld name="Section Title">
    <p:spTree>
      <p:nvGrpSpPr>
        <p:cNvPr id="25" name="Shape 25"/>
        <p:cNvGrpSpPr/>
        <p:nvPr/>
      </p:nvGrpSpPr>
      <p:grpSpPr>
        <a:xfrm>
          <a:off x="0" y="0"/>
          <a:ext cx="0" cy="0"/>
          <a:chOff x="0" y="0"/>
          <a:chExt cx="0" cy="0"/>
        </a:xfrm>
      </p:grpSpPr>
      <p:sp>
        <p:nvSpPr>
          <p:cNvPr id="26" name="Google Shape;26;p4"/>
          <p:cNvSpPr txBox="1"/>
          <p:nvPr>
            <p:ph type="ctrTitle"/>
          </p:nvPr>
        </p:nvSpPr>
        <p:spPr>
          <a:xfrm>
            <a:off x="1042002" y="4276791"/>
            <a:ext cx="10601594" cy="621106"/>
          </a:xfrm>
          <a:prstGeom prst="rect">
            <a:avLst/>
          </a:prstGeom>
          <a:solidFill>
            <a:schemeClr val="accent2"/>
          </a:solidFill>
          <a:ln>
            <a:noFill/>
          </a:ln>
        </p:spPr>
        <p:txBody>
          <a:bodyPr anchorCtr="0" anchor="b" bIns="45700" lIns="0" spcFirstLastPara="1" rIns="0" wrap="square" tIns="45700">
            <a:noAutofit/>
          </a:bodyPr>
          <a:lstStyle>
            <a:lvl1pPr lvl="0" algn="l">
              <a:spcBef>
                <a:spcPts val="0"/>
              </a:spcBef>
              <a:spcAft>
                <a:spcPts val="0"/>
              </a:spcAft>
              <a:buClr>
                <a:schemeClr val="dk1"/>
              </a:buClr>
              <a:buSzPts val="2800"/>
              <a:buFont typeface="Roboto Black"/>
              <a:buNone/>
              <a:defRPr b="1" sz="28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4"/>
          <p:cNvSpPr txBox="1"/>
          <p:nvPr>
            <p:ph idx="1" type="subTitle"/>
          </p:nvPr>
        </p:nvSpPr>
        <p:spPr>
          <a:xfrm>
            <a:off x="1042002" y="4897897"/>
            <a:ext cx="10601358" cy="567868"/>
          </a:xfrm>
          <a:prstGeom prst="rect">
            <a:avLst/>
          </a:prstGeom>
          <a:noFill/>
          <a:ln>
            <a:noFill/>
          </a:ln>
        </p:spPr>
        <p:txBody>
          <a:bodyPr anchorCtr="0" anchor="t" bIns="45700" lIns="0" spcFirstLastPara="1" rIns="0" wrap="square" tIns="45700">
            <a:noAutofit/>
          </a:bodyPr>
          <a:lstStyle>
            <a:lvl1pPr lvl="0" algn="l">
              <a:lnSpc>
                <a:spcPct val="100000"/>
              </a:lnSpc>
              <a:spcBef>
                <a:spcPts val="960"/>
              </a:spcBef>
              <a:spcAft>
                <a:spcPts val="0"/>
              </a:spcAft>
              <a:buSzPts val="2400"/>
              <a:buNone/>
              <a:defRPr sz="2400">
                <a:solidFill>
                  <a:schemeClr val="accent5"/>
                </a:solidFill>
              </a:defRPr>
            </a:lvl1pPr>
            <a:lvl2pPr lvl="1" algn="ctr">
              <a:lnSpc>
                <a:spcPct val="100000"/>
              </a:lnSpc>
              <a:spcBef>
                <a:spcPts val="320"/>
              </a:spcBef>
              <a:spcAft>
                <a:spcPts val="0"/>
              </a:spcAft>
              <a:buSzPts val="2200"/>
              <a:buNone/>
              <a:defRPr>
                <a:solidFill>
                  <a:srgbClr val="98999A"/>
                </a:solidFill>
              </a:defRPr>
            </a:lvl2pPr>
            <a:lvl3pPr lvl="2" algn="ctr">
              <a:lnSpc>
                <a:spcPct val="100000"/>
              </a:lnSpc>
              <a:spcBef>
                <a:spcPts val="320"/>
              </a:spcBef>
              <a:spcAft>
                <a:spcPts val="0"/>
              </a:spcAft>
              <a:buSzPts val="2200"/>
              <a:buNone/>
              <a:defRPr>
                <a:solidFill>
                  <a:srgbClr val="98999A"/>
                </a:solidFill>
              </a:defRPr>
            </a:lvl3pPr>
            <a:lvl4pPr lvl="3" algn="ctr">
              <a:lnSpc>
                <a:spcPct val="100000"/>
              </a:lnSpc>
              <a:spcBef>
                <a:spcPts val="320"/>
              </a:spcBef>
              <a:spcAft>
                <a:spcPts val="0"/>
              </a:spcAft>
              <a:buSzPts val="1600"/>
              <a:buNone/>
              <a:defRPr>
                <a:solidFill>
                  <a:srgbClr val="98999A"/>
                </a:solidFill>
              </a:defRPr>
            </a:lvl4pPr>
            <a:lvl5pPr lvl="4" algn="ctr">
              <a:spcBef>
                <a:spcPts val="480"/>
              </a:spcBef>
              <a:spcAft>
                <a:spcPts val="0"/>
              </a:spcAft>
              <a:buClr>
                <a:srgbClr val="98999A"/>
              </a:buClr>
              <a:buSzPts val="2400"/>
              <a:buNone/>
              <a:defRPr>
                <a:solidFill>
                  <a:srgbClr val="98999A"/>
                </a:solidFill>
              </a:defRPr>
            </a:lvl5pPr>
            <a:lvl6pPr lvl="5" algn="ctr">
              <a:spcBef>
                <a:spcPts val="420"/>
              </a:spcBef>
              <a:spcAft>
                <a:spcPts val="0"/>
              </a:spcAft>
              <a:buClr>
                <a:srgbClr val="98999A"/>
              </a:buClr>
              <a:buSzPts val="2100"/>
              <a:buNone/>
              <a:defRPr>
                <a:solidFill>
                  <a:srgbClr val="98999A"/>
                </a:solidFill>
              </a:defRPr>
            </a:lvl6pPr>
            <a:lvl7pPr lvl="6" algn="ctr">
              <a:spcBef>
                <a:spcPts val="420"/>
              </a:spcBef>
              <a:spcAft>
                <a:spcPts val="0"/>
              </a:spcAft>
              <a:buClr>
                <a:srgbClr val="98999A"/>
              </a:buClr>
              <a:buSzPts val="2100"/>
              <a:buNone/>
              <a:defRPr>
                <a:solidFill>
                  <a:srgbClr val="98999A"/>
                </a:solidFill>
              </a:defRPr>
            </a:lvl7pPr>
            <a:lvl8pPr lvl="7" algn="ctr">
              <a:spcBef>
                <a:spcPts val="420"/>
              </a:spcBef>
              <a:spcAft>
                <a:spcPts val="0"/>
              </a:spcAft>
              <a:buClr>
                <a:srgbClr val="98999A"/>
              </a:buClr>
              <a:buSzPts val="2100"/>
              <a:buNone/>
              <a:defRPr>
                <a:solidFill>
                  <a:srgbClr val="98999A"/>
                </a:solidFill>
              </a:defRPr>
            </a:lvl8pPr>
            <a:lvl9pPr lvl="8" algn="ctr">
              <a:spcBef>
                <a:spcPts val="420"/>
              </a:spcBef>
              <a:spcAft>
                <a:spcPts val="0"/>
              </a:spcAft>
              <a:buClr>
                <a:srgbClr val="98999A"/>
              </a:buClr>
              <a:buSzPts val="2100"/>
              <a:buNone/>
              <a:defRPr>
                <a:solidFill>
                  <a:srgbClr val="98999A"/>
                </a:solidFill>
              </a:defRPr>
            </a:lvl9pPr>
          </a:lstStyle>
          <a:p/>
        </p:txBody>
      </p:sp>
      <p:pic>
        <p:nvPicPr>
          <p:cNvPr id="28" name="Google Shape;28;p4"/>
          <p:cNvPicPr preferRelativeResize="0"/>
          <p:nvPr/>
        </p:nvPicPr>
        <p:blipFill rotWithShape="1">
          <a:blip r:embed="rId2">
            <a:alphaModFix/>
          </a:blip>
          <a:srcRect b="0" l="0" r="0" t="0"/>
          <a:stretch/>
        </p:blipFill>
        <p:spPr>
          <a:xfrm>
            <a:off x="8211413" y="696023"/>
            <a:ext cx="2830836" cy="1065861"/>
          </a:xfrm>
          <a:prstGeom prst="rect">
            <a:avLst/>
          </a:prstGeom>
          <a:noFill/>
          <a:ln>
            <a:noFill/>
          </a:ln>
        </p:spPr>
      </p:pic>
      <p:pic>
        <p:nvPicPr>
          <p:cNvPr id="29" name="Google Shape;29;p4"/>
          <p:cNvPicPr preferRelativeResize="0"/>
          <p:nvPr/>
        </p:nvPicPr>
        <p:blipFill rotWithShape="1">
          <a:blip r:embed="rId3">
            <a:alphaModFix/>
          </a:blip>
          <a:srcRect b="41531" l="4960" r="4960" t="24356"/>
          <a:stretch/>
        </p:blipFill>
        <p:spPr>
          <a:xfrm>
            <a:off x="0" y="0"/>
            <a:ext cx="12841288" cy="3470031"/>
          </a:xfrm>
          <a:prstGeom prst="rect">
            <a:avLst/>
          </a:prstGeom>
          <a:noFill/>
          <a:ln>
            <a:noFill/>
          </a:ln>
        </p:spPr>
      </p:pic>
      <p:pic>
        <p:nvPicPr>
          <p:cNvPr id="30" name="Google Shape;30;p4"/>
          <p:cNvPicPr preferRelativeResize="0"/>
          <p:nvPr/>
        </p:nvPicPr>
        <p:blipFill rotWithShape="1">
          <a:blip r:embed="rId4">
            <a:alphaModFix/>
          </a:blip>
          <a:srcRect b="0" l="0" r="0" t="0"/>
          <a:stretch/>
        </p:blipFill>
        <p:spPr>
          <a:xfrm>
            <a:off x="11042249" y="2119830"/>
            <a:ext cx="1634085" cy="1230939"/>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ection Title" showMasterSp="0">
  <p:cSld name="1_Section Title">
    <p:spTree>
      <p:nvGrpSpPr>
        <p:cNvPr id="31" name="Shape 31"/>
        <p:cNvGrpSpPr/>
        <p:nvPr/>
      </p:nvGrpSpPr>
      <p:grpSpPr>
        <a:xfrm>
          <a:off x="0" y="0"/>
          <a:ext cx="0" cy="0"/>
          <a:chOff x="0" y="0"/>
          <a:chExt cx="0" cy="0"/>
        </a:xfrm>
      </p:grpSpPr>
      <p:pic>
        <p:nvPicPr>
          <p:cNvPr id="32" name="Google Shape;32;p5"/>
          <p:cNvPicPr preferRelativeResize="0"/>
          <p:nvPr/>
        </p:nvPicPr>
        <p:blipFill rotWithShape="1">
          <a:blip r:embed="rId2">
            <a:alphaModFix/>
          </a:blip>
          <a:srcRect b="13593" l="15978" r="4959" t="24355"/>
          <a:stretch/>
        </p:blipFill>
        <p:spPr>
          <a:xfrm>
            <a:off x="-60960" y="-2031"/>
            <a:ext cx="12902248" cy="7225791"/>
          </a:xfrm>
          <a:prstGeom prst="rect">
            <a:avLst/>
          </a:prstGeom>
          <a:noFill/>
          <a:ln>
            <a:noFill/>
          </a:ln>
        </p:spPr>
      </p:pic>
      <p:pic>
        <p:nvPicPr>
          <p:cNvPr id="33" name="Google Shape;33;p5"/>
          <p:cNvPicPr preferRelativeResize="0"/>
          <p:nvPr/>
        </p:nvPicPr>
        <p:blipFill rotWithShape="1">
          <a:blip r:embed="rId3">
            <a:alphaModFix/>
          </a:blip>
          <a:srcRect b="0" l="0" r="0" t="0"/>
          <a:stretch/>
        </p:blipFill>
        <p:spPr>
          <a:xfrm>
            <a:off x="5603602" y="472342"/>
            <a:ext cx="1634085" cy="1230939"/>
          </a:xfrm>
          <a:prstGeom prst="rect">
            <a:avLst/>
          </a:prstGeom>
          <a:noFill/>
          <a:ln>
            <a:noFill/>
          </a:ln>
        </p:spPr>
      </p:pic>
      <p:sp>
        <p:nvSpPr>
          <p:cNvPr id="34" name="Google Shape;34;p5"/>
          <p:cNvSpPr txBox="1"/>
          <p:nvPr>
            <p:ph type="ctrTitle"/>
          </p:nvPr>
        </p:nvSpPr>
        <p:spPr>
          <a:xfrm>
            <a:off x="1199932" y="3218626"/>
            <a:ext cx="10601594" cy="621106"/>
          </a:xfrm>
          <a:prstGeom prst="rect">
            <a:avLst/>
          </a:prstGeom>
          <a:noFill/>
          <a:ln>
            <a:noFill/>
          </a:ln>
        </p:spPr>
        <p:txBody>
          <a:bodyPr anchorCtr="0" anchor="b" bIns="45700" lIns="0" spcFirstLastPara="1" rIns="0" wrap="square" tIns="45700">
            <a:noAutofit/>
          </a:bodyPr>
          <a:lstStyle>
            <a:lvl1pPr lvl="0" algn="ctr">
              <a:spcBef>
                <a:spcPts val="0"/>
              </a:spcBef>
              <a:spcAft>
                <a:spcPts val="0"/>
              </a:spcAft>
              <a:buClr>
                <a:schemeClr val="lt2"/>
              </a:buClr>
              <a:buSzPts val="2800"/>
              <a:buFont typeface="Roboto Black"/>
              <a:buNone/>
              <a:defRPr b="1" sz="280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5"/>
          <p:cNvSpPr txBox="1"/>
          <p:nvPr>
            <p:ph idx="1" type="subTitle"/>
          </p:nvPr>
        </p:nvSpPr>
        <p:spPr>
          <a:xfrm>
            <a:off x="1200050" y="3839732"/>
            <a:ext cx="10601358" cy="567868"/>
          </a:xfrm>
          <a:prstGeom prst="rect">
            <a:avLst/>
          </a:prstGeom>
          <a:noFill/>
          <a:ln>
            <a:noFill/>
          </a:ln>
        </p:spPr>
        <p:txBody>
          <a:bodyPr anchorCtr="0" anchor="t" bIns="45700" lIns="0" spcFirstLastPara="1" rIns="0" wrap="square" tIns="45700">
            <a:noAutofit/>
          </a:bodyPr>
          <a:lstStyle>
            <a:lvl1pPr lvl="0" algn="ctr">
              <a:lnSpc>
                <a:spcPct val="100000"/>
              </a:lnSpc>
              <a:spcBef>
                <a:spcPts val="960"/>
              </a:spcBef>
              <a:spcAft>
                <a:spcPts val="0"/>
              </a:spcAft>
              <a:buSzPts val="2400"/>
              <a:buNone/>
              <a:defRPr sz="2400">
                <a:solidFill>
                  <a:schemeClr val="lt2"/>
                </a:solidFill>
              </a:defRPr>
            </a:lvl1pPr>
            <a:lvl2pPr lvl="1" algn="ctr">
              <a:lnSpc>
                <a:spcPct val="100000"/>
              </a:lnSpc>
              <a:spcBef>
                <a:spcPts val="320"/>
              </a:spcBef>
              <a:spcAft>
                <a:spcPts val="0"/>
              </a:spcAft>
              <a:buSzPts val="2200"/>
              <a:buNone/>
              <a:defRPr>
                <a:solidFill>
                  <a:srgbClr val="98999A"/>
                </a:solidFill>
              </a:defRPr>
            </a:lvl2pPr>
            <a:lvl3pPr lvl="2" algn="ctr">
              <a:lnSpc>
                <a:spcPct val="100000"/>
              </a:lnSpc>
              <a:spcBef>
                <a:spcPts val="320"/>
              </a:spcBef>
              <a:spcAft>
                <a:spcPts val="0"/>
              </a:spcAft>
              <a:buSzPts val="2200"/>
              <a:buNone/>
              <a:defRPr>
                <a:solidFill>
                  <a:srgbClr val="98999A"/>
                </a:solidFill>
              </a:defRPr>
            </a:lvl3pPr>
            <a:lvl4pPr lvl="3" algn="ctr">
              <a:lnSpc>
                <a:spcPct val="100000"/>
              </a:lnSpc>
              <a:spcBef>
                <a:spcPts val="320"/>
              </a:spcBef>
              <a:spcAft>
                <a:spcPts val="0"/>
              </a:spcAft>
              <a:buSzPts val="1600"/>
              <a:buNone/>
              <a:defRPr>
                <a:solidFill>
                  <a:srgbClr val="98999A"/>
                </a:solidFill>
              </a:defRPr>
            </a:lvl4pPr>
            <a:lvl5pPr lvl="4" algn="ctr">
              <a:spcBef>
                <a:spcPts val="480"/>
              </a:spcBef>
              <a:spcAft>
                <a:spcPts val="0"/>
              </a:spcAft>
              <a:buClr>
                <a:srgbClr val="98999A"/>
              </a:buClr>
              <a:buSzPts val="2400"/>
              <a:buNone/>
              <a:defRPr>
                <a:solidFill>
                  <a:srgbClr val="98999A"/>
                </a:solidFill>
              </a:defRPr>
            </a:lvl5pPr>
            <a:lvl6pPr lvl="5" algn="ctr">
              <a:spcBef>
                <a:spcPts val="420"/>
              </a:spcBef>
              <a:spcAft>
                <a:spcPts val="0"/>
              </a:spcAft>
              <a:buClr>
                <a:srgbClr val="98999A"/>
              </a:buClr>
              <a:buSzPts val="2100"/>
              <a:buNone/>
              <a:defRPr>
                <a:solidFill>
                  <a:srgbClr val="98999A"/>
                </a:solidFill>
              </a:defRPr>
            </a:lvl6pPr>
            <a:lvl7pPr lvl="6" algn="ctr">
              <a:spcBef>
                <a:spcPts val="420"/>
              </a:spcBef>
              <a:spcAft>
                <a:spcPts val="0"/>
              </a:spcAft>
              <a:buClr>
                <a:srgbClr val="98999A"/>
              </a:buClr>
              <a:buSzPts val="2100"/>
              <a:buNone/>
              <a:defRPr>
                <a:solidFill>
                  <a:srgbClr val="98999A"/>
                </a:solidFill>
              </a:defRPr>
            </a:lvl7pPr>
            <a:lvl8pPr lvl="7" algn="ctr">
              <a:spcBef>
                <a:spcPts val="420"/>
              </a:spcBef>
              <a:spcAft>
                <a:spcPts val="0"/>
              </a:spcAft>
              <a:buClr>
                <a:srgbClr val="98999A"/>
              </a:buClr>
              <a:buSzPts val="2100"/>
              <a:buNone/>
              <a:defRPr>
                <a:solidFill>
                  <a:srgbClr val="98999A"/>
                </a:solidFill>
              </a:defRPr>
            </a:lvl8pPr>
            <a:lvl9pPr lvl="8" algn="ctr">
              <a:spcBef>
                <a:spcPts val="420"/>
              </a:spcBef>
              <a:spcAft>
                <a:spcPts val="0"/>
              </a:spcAft>
              <a:buClr>
                <a:srgbClr val="98999A"/>
              </a:buClr>
              <a:buSzPts val="2100"/>
              <a:buNone/>
              <a:defRPr>
                <a:solidFill>
                  <a:srgbClr val="98999A"/>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st Page Logo" showMasterSp="0">
  <p:cSld name="Last Page Logo">
    <p:spTree>
      <p:nvGrpSpPr>
        <p:cNvPr id="36" name="Shape 36"/>
        <p:cNvGrpSpPr/>
        <p:nvPr/>
      </p:nvGrpSpPr>
      <p:grpSpPr>
        <a:xfrm>
          <a:off x="0" y="0"/>
          <a:ext cx="0" cy="0"/>
          <a:chOff x="0" y="0"/>
          <a:chExt cx="0" cy="0"/>
        </a:xfrm>
      </p:grpSpPr>
      <p:pic>
        <p:nvPicPr>
          <p:cNvPr id="37" name="Google Shape;37;p6"/>
          <p:cNvPicPr preferRelativeResize="0"/>
          <p:nvPr/>
        </p:nvPicPr>
        <p:blipFill rotWithShape="1">
          <a:blip r:embed="rId2">
            <a:alphaModFix/>
          </a:blip>
          <a:srcRect b="0" l="0" r="0" t="0"/>
          <a:stretch/>
        </p:blipFill>
        <p:spPr>
          <a:xfrm>
            <a:off x="3301096" y="1261641"/>
            <a:ext cx="6239096" cy="4699844"/>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Layout" showMasterSp="0">
  <p:cSld name="Blank Slide Layout">
    <p:spTree>
      <p:nvGrpSpPr>
        <p:cNvPr id="38" name="Shape 3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theme" Target="../theme/theme1.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 name="Shape 9"/>
        <p:cNvGrpSpPr/>
        <p:nvPr/>
      </p:nvGrpSpPr>
      <p:grpSpPr>
        <a:xfrm>
          <a:off x="0" y="0"/>
          <a:ext cx="0" cy="0"/>
          <a:chOff x="0" y="0"/>
          <a:chExt cx="0" cy="0"/>
        </a:xfrm>
      </p:grpSpPr>
      <p:sp>
        <p:nvSpPr>
          <p:cNvPr id="10" name="Google Shape;10;p1"/>
          <p:cNvSpPr/>
          <p:nvPr/>
        </p:nvSpPr>
        <p:spPr>
          <a:xfrm>
            <a:off x="0" y="448865"/>
            <a:ext cx="12841288" cy="347241"/>
          </a:xfrm>
          <a:prstGeom prst="rect">
            <a:avLst/>
          </a:prstGeom>
          <a:solidFill>
            <a:schemeClr val="accent3"/>
          </a:solidFill>
          <a:ln>
            <a:noFill/>
          </a:ln>
        </p:spPr>
        <p:txBody>
          <a:bodyPr anchorCtr="0" anchor="ctr" bIns="36000" lIns="36000" spcFirstLastPara="1" rIns="36000" wrap="square" tIns="36000">
            <a:noAutofit/>
          </a:bodyPr>
          <a:lstStyle/>
          <a:p>
            <a:pPr indent="0" lvl="0" marL="0" marR="0" rtl="0" algn="ctr">
              <a:spcBef>
                <a:spcPts val="0"/>
              </a:spcBef>
              <a:spcAft>
                <a:spcPts val="0"/>
              </a:spcAft>
              <a:buNone/>
            </a:pPr>
            <a:r>
              <a:t/>
            </a:r>
            <a:endParaRPr b="0" i="0" sz="2000" u="none" cap="none" strike="noStrike">
              <a:solidFill>
                <a:schemeClr val="dk1"/>
              </a:solidFill>
              <a:latin typeface="Roboto"/>
              <a:ea typeface="Roboto"/>
              <a:cs typeface="Roboto"/>
              <a:sym typeface="Roboto"/>
            </a:endParaRPr>
          </a:p>
        </p:txBody>
      </p:sp>
      <p:sp>
        <p:nvSpPr>
          <p:cNvPr id="11" name="Google Shape;11;p1"/>
          <p:cNvSpPr txBox="1"/>
          <p:nvPr>
            <p:ph type="title"/>
          </p:nvPr>
        </p:nvSpPr>
        <p:spPr>
          <a:xfrm>
            <a:off x="3998230" y="376264"/>
            <a:ext cx="4844828" cy="492443"/>
          </a:xfrm>
          <a:prstGeom prst="rect">
            <a:avLst/>
          </a:prstGeom>
          <a:solidFill>
            <a:schemeClr val="accent2"/>
          </a:solidFill>
          <a:ln>
            <a:noFill/>
          </a:ln>
        </p:spPr>
        <p:txBody>
          <a:bodyPr anchorCtr="0" anchor="ctr" bIns="91425" lIns="91425" spcFirstLastPara="1" rIns="91425" wrap="square" tIns="91425">
            <a:noAutofit/>
          </a:bodyPr>
          <a:lstStyle>
            <a:lvl1pPr lvl="0" marR="0" rtl="0" algn="ctr">
              <a:spcBef>
                <a:spcPts val="0"/>
              </a:spcBef>
              <a:spcAft>
                <a:spcPts val="0"/>
              </a:spcAft>
              <a:buClr>
                <a:schemeClr val="accent5"/>
              </a:buClr>
              <a:buSzPts val="2000"/>
              <a:buFont typeface="Roboto Black"/>
              <a:buNone/>
              <a:defRPr b="0" i="0" sz="2000" u="none" cap="none" strike="noStrike">
                <a:solidFill>
                  <a:schemeClr val="accent5"/>
                </a:solidFill>
                <a:latin typeface="Roboto Black"/>
                <a:ea typeface="Roboto Black"/>
                <a:cs typeface="Roboto Black"/>
                <a:sym typeface="Roboto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 name="Google Shape;12;p1"/>
          <p:cNvSpPr txBox="1"/>
          <p:nvPr>
            <p:ph idx="1" type="body"/>
          </p:nvPr>
        </p:nvSpPr>
        <p:spPr>
          <a:xfrm>
            <a:off x="325844" y="1355586"/>
            <a:ext cx="12189600" cy="4929467"/>
          </a:xfrm>
          <a:prstGeom prst="rect">
            <a:avLst/>
          </a:prstGeom>
          <a:noFill/>
          <a:ln>
            <a:noFill/>
          </a:ln>
        </p:spPr>
        <p:txBody>
          <a:bodyPr anchorCtr="0" anchor="t" bIns="45700" lIns="91425" spcFirstLastPara="1" rIns="91425" wrap="square" tIns="45700">
            <a:noAutofit/>
          </a:bodyPr>
          <a:lstStyle>
            <a:lvl1pPr indent="-381000" lvl="0" marL="457200" marR="0" rtl="0" algn="l">
              <a:lnSpc>
                <a:spcPct val="100000"/>
              </a:lnSpc>
              <a:spcBef>
                <a:spcPts val="720"/>
              </a:spcBef>
              <a:spcAft>
                <a:spcPts val="0"/>
              </a:spcAft>
              <a:buClr>
                <a:schemeClr val="dk1"/>
              </a:buClr>
              <a:buSzPts val="2400"/>
              <a:buFont typeface="Verdana"/>
              <a:buChar char="•"/>
              <a:defRPr b="0" i="0" sz="1800" u="none" cap="none" strike="noStrike">
                <a:solidFill>
                  <a:schemeClr val="dk1"/>
                </a:solidFill>
                <a:latin typeface="Roboto"/>
                <a:ea typeface="Roboto"/>
                <a:cs typeface="Roboto"/>
                <a:sym typeface="Roboto"/>
              </a:defRPr>
            </a:lvl1pPr>
            <a:lvl2pPr indent="-368300" lvl="1" marL="914400" marR="0" rtl="0" algn="l">
              <a:lnSpc>
                <a:spcPct val="100000"/>
              </a:lnSpc>
              <a:spcBef>
                <a:spcPts val="320"/>
              </a:spcBef>
              <a:spcAft>
                <a:spcPts val="0"/>
              </a:spcAft>
              <a:buClr>
                <a:schemeClr val="dk1"/>
              </a:buClr>
              <a:buSzPts val="2200"/>
              <a:buFont typeface="Verdana"/>
              <a:buChar char="-"/>
              <a:defRPr b="0" i="0" sz="1600" u="none" cap="none" strike="noStrike">
                <a:solidFill>
                  <a:schemeClr val="dk1"/>
                </a:solidFill>
                <a:latin typeface="Roboto"/>
                <a:ea typeface="Roboto"/>
                <a:cs typeface="Roboto"/>
                <a:sym typeface="Roboto"/>
              </a:defRPr>
            </a:lvl2pPr>
            <a:lvl3pPr indent="-368300" lvl="2" marL="1371600" marR="0" rtl="0" algn="l">
              <a:lnSpc>
                <a:spcPct val="100000"/>
              </a:lnSpc>
              <a:spcBef>
                <a:spcPts val="320"/>
              </a:spcBef>
              <a:spcAft>
                <a:spcPts val="0"/>
              </a:spcAft>
              <a:buClr>
                <a:schemeClr val="dk1"/>
              </a:buClr>
              <a:buSzPts val="2200"/>
              <a:buFont typeface="Arial"/>
              <a:buChar char="8"/>
              <a:defRPr b="0" i="0" sz="1600" u="none" cap="none" strike="noStrike">
                <a:solidFill>
                  <a:schemeClr val="dk1"/>
                </a:solidFill>
                <a:latin typeface="Roboto"/>
                <a:ea typeface="Roboto"/>
                <a:cs typeface="Roboto"/>
                <a:sym typeface="Roboto"/>
              </a:defRPr>
            </a:lvl3pPr>
            <a:lvl4pPr indent="-330200" lvl="3" marL="1828800" marR="0" rtl="0" algn="l">
              <a:lnSpc>
                <a:spcPct val="100000"/>
              </a:lnSpc>
              <a:spcBef>
                <a:spcPts val="320"/>
              </a:spcBef>
              <a:spcAft>
                <a:spcPts val="0"/>
              </a:spcAft>
              <a:buClr>
                <a:schemeClr val="dk1"/>
              </a:buClr>
              <a:buSzPts val="1600"/>
              <a:buFont typeface="Verdana"/>
              <a:buChar char="-"/>
              <a:defRPr b="0" i="0" sz="1600" u="none" cap="none" strike="noStrike">
                <a:solidFill>
                  <a:schemeClr val="dk1"/>
                </a:solidFill>
                <a:latin typeface="Roboto"/>
                <a:ea typeface="Roboto"/>
                <a:cs typeface="Roboto"/>
                <a:sym typeface="Roboto"/>
              </a:defRPr>
            </a:lvl4pPr>
            <a:lvl5pPr indent="-381000" lvl="4" marL="2286000" marR="0" rtl="0" algn="l">
              <a:spcBef>
                <a:spcPts val="480"/>
              </a:spcBef>
              <a:spcAft>
                <a:spcPts val="0"/>
              </a:spcAft>
              <a:buClr>
                <a:schemeClr val="dk1"/>
              </a:buClr>
              <a:buSzPts val="2400"/>
              <a:buFont typeface="Arial"/>
              <a:buChar char="»"/>
              <a:defRPr b="0" i="0" sz="2400" u="none" cap="none" strike="noStrike">
                <a:solidFill>
                  <a:schemeClr val="dk1"/>
                </a:solidFill>
                <a:latin typeface="Verdana"/>
                <a:ea typeface="Verdana"/>
                <a:cs typeface="Verdana"/>
                <a:sym typeface="Verdana"/>
              </a:defRPr>
            </a:lvl5pPr>
            <a:lvl6pPr indent="-361950" lvl="5" marL="2743200" marR="0" rtl="0" algn="l">
              <a:spcBef>
                <a:spcPts val="420"/>
              </a:spcBef>
              <a:spcAft>
                <a:spcPts val="0"/>
              </a:spcAft>
              <a:buClr>
                <a:schemeClr val="dk1"/>
              </a:buClr>
              <a:buSzPts val="2100"/>
              <a:buFont typeface="Arial"/>
              <a:buChar char="•"/>
              <a:defRPr b="0" i="0" sz="2100" u="none" cap="none" strike="noStrike">
                <a:solidFill>
                  <a:schemeClr val="dk1"/>
                </a:solidFill>
                <a:latin typeface="Roboto"/>
                <a:ea typeface="Roboto"/>
                <a:cs typeface="Roboto"/>
                <a:sym typeface="Roboto"/>
              </a:defRPr>
            </a:lvl6pPr>
            <a:lvl7pPr indent="-361950" lvl="6" marL="3200400" marR="0" rtl="0" algn="l">
              <a:spcBef>
                <a:spcPts val="420"/>
              </a:spcBef>
              <a:spcAft>
                <a:spcPts val="0"/>
              </a:spcAft>
              <a:buClr>
                <a:schemeClr val="dk1"/>
              </a:buClr>
              <a:buSzPts val="2100"/>
              <a:buFont typeface="Arial"/>
              <a:buChar char="•"/>
              <a:defRPr b="0" i="0" sz="2100" u="none" cap="none" strike="noStrike">
                <a:solidFill>
                  <a:schemeClr val="dk1"/>
                </a:solidFill>
                <a:latin typeface="Roboto"/>
                <a:ea typeface="Roboto"/>
                <a:cs typeface="Roboto"/>
                <a:sym typeface="Roboto"/>
              </a:defRPr>
            </a:lvl7pPr>
            <a:lvl8pPr indent="-361950" lvl="7" marL="3657600" marR="0" rtl="0" algn="l">
              <a:spcBef>
                <a:spcPts val="420"/>
              </a:spcBef>
              <a:spcAft>
                <a:spcPts val="0"/>
              </a:spcAft>
              <a:buClr>
                <a:schemeClr val="dk1"/>
              </a:buClr>
              <a:buSzPts val="2100"/>
              <a:buFont typeface="Arial"/>
              <a:buChar char="•"/>
              <a:defRPr b="0" i="0" sz="2100" u="none" cap="none" strike="noStrike">
                <a:solidFill>
                  <a:schemeClr val="dk1"/>
                </a:solidFill>
                <a:latin typeface="Roboto"/>
                <a:ea typeface="Roboto"/>
                <a:cs typeface="Roboto"/>
                <a:sym typeface="Roboto"/>
              </a:defRPr>
            </a:lvl8pPr>
            <a:lvl9pPr indent="-361950" lvl="8" marL="4114800" marR="0" rtl="0" algn="l">
              <a:spcBef>
                <a:spcPts val="420"/>
              </a:spcBef>
              <a:spcAft>
                <a:spcPts val="0"/>
              </a:spcAft>
              <a:buClr>
                <a:schemeClr val="dk1"/>
              </a:buClr>
              <a:buSzPts val="2100"/>
              <a:buFont typeface="Arial"/>
              <a:buChar char="•"/>
              <a:defRPr b="0" i="0" sz="2100" u="none" cap="none" strike="noStrike">
                <a:solidFill>
                  <a:schemeClr val="dk1"/>
                </a:solidFill>
                <a:latin typeface="Roboto"/>
                <a:ea typeface="Roboto"/>
                <a:cs typeface="Roboto"/>
                <a:sym typeface="Roboto"/>
              </a:defRPr>
            </a:lvl9pPr>
          </a:lstStyle>
          <a:p/>
        </p:txBody>
      </p:sp>
      <p:sp>
        <p:nvSpPr>
          <p:cNvPr id="13" name="Google Shape;13;p1"/>
          <p:cNvSpPr/>
          <p:nvPr/>
        </p:nvSpPr>
        <p:spPr>
          <a:xfrm>
            <a:off x="11962768" y="6598170"/>
            <a:ext cx="552676" cy="373264"/>
          </a:xfrm>
          <a:prstGeom prst="roundRect">
            <a:avLst>
              <a:gd fmla="val 16667" name="adj"/>
            </a:avLst>
          </a:prstGeom>
          <a:noFill/>
          <a:ln>
            <a:noFill/>
          </a:ln>
        </p:spPr>
        <p:txBody>
          <a:bodyPr anchorCtr="0" anchor="ctr" bIns="0" lIns="0" spcFirstLastPara="1" rIns="0" wrap="square" tIns="0">
            <a:noAutofit/>
          </a:bodyPr>
          <a:lstStyle/>
          <a:p>
            <a:pPr indent="0" lvl="0" marL="0" marR="0" rtl="0" algn="r">
              <a:spcBef>
                <a:spcPts val="0"/>
              </a:spcBef>
              <a:spcAft>
                <a:spcPts val="0"/>
              </a:spcAft>
              <a:buNone/>
            </a:pPr>
            <a:fld id="{00000000-1234-1234-1234-123412341234}" type="slidenum">
              <a:rPr b="1" i="0" lang="en-US" sz="2400" u="none" cap="none" strike="noStrike">
                <a:solidFill>
                  <a:schemeClr val="accent5"/>
                </a:solidFill>
                <a:latin typeface="Roboto Black"/>
                <a:ea typeface="Roboto Black"/>
                <a:cs typeface="Roboto Black"/>
                <a:sym typeface="Roboto Black"/>
              </a:rPr>
              <a:t>‹#›</a:t>
            </a:fld>
            <a:endParaRPr b="1" i="0" sz="2400" u="none" cap="none" strike="noStrike">
              <a:solidFill>
                <a:schemeClr val="accent5"/>
              </a:solidFill>
              <a:latin typeface="Roboto Black"/>
              <a:ea typeface="Roboto Black"/>
              <a:cs typeface="Roboto Black"/>
              <a:sym typeface="Roboto Black"/>
            </a:endParaRPr>
          </a:p>
        </p:txBody>
      </p:sp>
      <p:pic>
        <p:nvPicPr>
          <p:cNvPr id="14" name="Google Shape;14;p1"/>
          <p:cNvPicPr preferRelativeResize="0"/>
          <p:nvPr/>
        </p:nvPicPr>
        <p:blipFill rotWithShape="1">
          <a:blip r:embed="rId1">
            <a:alphaModFix/>
          </a:blip>
          <a:srcRect b="27101" l="0" r="0" t="0"/>
          <a:stretch/>
        </p:blipFill>
        <p:spPr>
          <a:xfrm>
            <a:off x="5887914" y="6492261"/>
            <a:ext cx="1065460" cy="585082"/>
          </a:xfrm>
          <a:prstGeom prst="rect">
            <a:avLst/>
          </a:prstGeom>
          <a:noFill/>
          <a:ln>
            <a:noFill/>
          </a:ln>
        </p:spPr>
      </p:pic>
      <p:pic>
        <p:nvPicPr>
          <p:cNvPr id="15" name="Google Shape;15;p1"/>
          <p:cNvPicPr preferRelativeResize="0"/>
          <p:nvPr/>
        </p:nvPicPr>
        <p:blipFill rotWithShape="1">
          <a:blip r:embed="rId2">
            <a:alphaModFix/>
          </a:blip>
          <a:srcRect b="0" l="0" r="0" t="0"/>
          <a:stretch/>
        </p:blipFill>
        <p:spPr>
          <a:xfrm>
            <a:off x="155012" y="6497840"/>
            <a:ext cx="1495223" cy="573924"/>
          </a:xfrm>
          <a:prstGeom prst="rect">
            <a:avLst/>
          </a:prstGeom>
          <a:noFill/>
          <a:ln>
            <a:noFill/>
          </a:ln>
        </p:spPr>
      </p:pic>
      <p:sp>
        <p:nvSpPr>
          <p:cNvPr id="16" name="Google Shape;16;p1"/>
          <p:cNvSpPr/>
          <p:nvPr/>
        </p:nvSpPr>
        <p:spPr>
          <a:xfrm>
            <a:off x="1760789" y="6486127"/>
            <a:ext cx="3193176" cy="597350"/>
          </a:xfrm>
          <a:prstGeom prst="rect">
            <a:avLst/>
          </a:prstGeom>
          <a:noFill/>
          <a:ln>
            <a:noFill/>
          </a:ln>
        </p:spPr>
        <p:txBody>
          <a:bodyPr anchorCtr="0" anchor="ctr" bIns="36000" lIns="36000" spcFirstLastPara="1" rIns="36000" wrap="square" tIns="36000">
            <a:noAutofit/>
          </a:bodyPr>
          <a:lstStyle/>
          <a:p>
            <a:pPr indent="0" lvl="0" marL="0" marR="0" rtl="0" algn="l">
              <a:spcBef>
                <a:spcPts val="0"/>
              </a:spcBef>
              <a:spcAft>
                <a:spcPts val="0"/>
              </a:spcAft>
              <a:buNone/>
            </a:pPr>
            <a:r>
              <a:rPr b="0" i="0" lang="en-US" sz="1200" u="none" cap="none" strike="noStrike">
                <a:solidFill>
                  <a:schemeClr val="dk1"/>
                </a:solidFill>
                <a:latin typeface="Roboto"/>
                <a:ea typeface="Roboto"/>
                <a:cs typeface="Roboto"/>
                <a:sym typeface="Roboto"/>
              </a:rPr>
              <a:t>Proprietary and Confidential</a:t>
            </a:r>
            <a:endParaRPr b="0" i="0" sz="1200" u="none" cap="none" strike="noStrike">
              <a:solidFill>
                <a:schemeClr val="dk1"/>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hyperlink" Target="http://www.github.com" TargetMode="External"/><Relationship Id="rId4" Type="http://schemas.openxmlformats.org/officeDocument/2006/relationships/hyperlink" Target="https://education.github.com/pack" TargetMode="External"/><Relationship Id="rId5" Type="http://schemas.openxmlformats.org/officeDocument/2006/relationships/hyperlink" Target="https://www.github.com/" TargetMode="External"/><Relationship Id="rId6" Type="http://schemas.openxmlformats.org/officeDocument/2006/relationships/hyperlink" Target="https://www.github.com/" TargetMode="External"/><Relationship Id="rId7" Type="http://schemas.openxmlformats.org/officeDocument/2006/relationships/hyperlink" Target="https://www.github.com/" TargetMode="External"/><Relationship Id="rId8" Type="http://schemas.openxmlformats.org/officeDocument/2006/relationships/hyperlink" Target="https://www.github.co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s://www.github.com/" TargetMode="External"/><Relationship Id="rId4" Type="http://schemas.openxmlformats.org/officeDocument/2006/relationships/hyperlink" Target="https://www.github.com/" TargetMode="External"/><Relationship Id="rId5" Type="http://schemas.openxmlformats.org/officeDocument/2006/relationships/hyperlink" Target="https://www.github.com/" TargetMode="External"/><Relationship Id="rId6" Type="http://schemas.openxmlformats.org/officeDocument/2006/relationships/hyperlink" Target="https://www.github.com/"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www.youtube.com/watch?v=HVsySz-h9r4" TargetMode="External"/><Relationship Id="rId4" Type="http://schemas.openxmlformats.org/officeDocument/2006/relationships/hyperlink" Target="https://www.katacoda.com/courses/git" TargetMode="External"/><Relationship Id="rId5" Type="http://schemas.openxmlformats.org/officeDocument/2006/relationships/hyperlink" Target="https://github.github.com/training-kit/downloads/github-git-cheat-sheet/"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 name="Shape 42"/>
        <p:cNvGrpSpPr/>
        <p:nvPr/>
      </p:nvGrpSpPr>
      <p:grpSpPr>
        <a:xfrm>
          <a:off x="0" y="0"/>
          <a:ext cx="0" cy="0"/>
          <a:chOff x="0" y="0"/>
          <a:chExt cx="0" cy="0"/>
        </a:xfrm>
      </p:grpSpPr>
      <p:sp>
        <p:nvSpPr>
          <p:cNvPr id="43" name="Google Shape;43;p8"/>
          <p:cNvSpPr txBox="1"/>
          <p:nvPr>
            <p:ph type="ctrTitle"/>
          </p:nvPr>
        </p:nvSpPr>
        <p:spPr>
          <a:xfrm>
            <a:off x="6611490" y="2990455"/>
            <a:ext cx="6030682" cy="621106"/>
          </a:xfrm>
          <a:prstGeom prst="rect">
            <a:avLst/>
          </a:prstGeom>
          <a:solidFill>
            <a:schemeClr val="accent2"/>
          </a:solidFill>
          <a:ln>
            <a:noFill/>
          </a:ln>
        </p:spPr>
        <p:txBody>
          <a:bodyPr anchorCtr="0" anchor="b" bIns="45700" lIns="0" spcFirstLastPara="1" rIns="0" wrap="square" tIns="45700">
            <a:noAutofit/>
          </a:bodyPr>
          <a:lstStyle/>
          <a:p>
            <a:pPr indent="0" lvl="0" marL="0" rtl="0" algn="ctr">
              <a:spcBef>
                <a:spcPts val="0"/>
              </a:spcBef>
              <a:spcAft>
                <a:spcPts val="0"/>
              </a:spcAft>
              <a:buClr>
                <a:schemeClr val="dk1"/>
              </a:buClr>
              <a:buSzPts val="2520"/>
              <a:buFont typeface="Roboto Black"/>
              <a:buNone/>
            </a:pPr>
            <a:r>
              <a:rPr lang="en-US" sz="2520"/>
              <a:t>Version Control</a:t>
            </a:r>
            <a:endParaRPr sz="2520"/>
          </a:p>
        </p:txBody>
      </p:sp>
      <p:sp>
        <p:nvSpPr>
          <p:cNvPr id="44" name="Google Shape;44;p8"/>
          <p:cNvSpPr txBox="1"/>
          <p:nvPr>
            <p:ph idx="1" type="subTitle"/>
          </p:nvPr>
        </p:nvSpPr>
        <p:spPr>
          <a:xfrm>
            <a:off x="6611557" y="3611561"/>
            <a:ext cx="6030548" cy="567868"/>
          </a:xfrm>
          <a:prstGeom prst="rect">
            <a:avLst/>
          </a:prstGeom>
          <a:noFill/>
          <a:ln>
            <a:noFill/>
          </a:ln>
        </p:spPr>
        <p:txBody>
          <a:bodyPr anchorCtr="0" anchor="t" bIns="45700" lIns="0" spcFirstLastPara="1" rIns="0" wrap="square" tIns="45700">
            <a:noAutofit/>
          </a:bodyPr>
          <a:lstStyle/>
          <a:p>
            <a:pPr indent="0" lvl="0" marL="0" rtl="0" algn="ctr">
              <a:lnSpc>
                <a:spcPct val="100000"/>
              </a:lnSpc>
              <a:spcBef>
                <a:spcPts val="0"/>
              </a:spcBef>
              <a:spcAft>
                <a:spcPts val="0"/>
              </a:spcAft>
              <a:buSzPts val="2400"/>
              <a:buNone/>
            </a:pPr>
            <a:r>
              <a:rPr lang="en-US"/>
              <a:t>Understanding how to use Git/Github</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 name="Shape 49"/>
        <p:cNvGrpSpPr/>
        <p:nvPr/>
      </p:nvGrpSpPr>
      <p:grpSpPr>
        <a:xfrm>
          <a:off x="0" y="0"/>
          <a:ext cx="0" cy="0"/>
          <a:chOff x="0" y="0"/>
          <a:chExt cx="0" cy="0"/>
        </a:xfrm>
      </p:grpSpPr>
      <p:sp>
        <p:nvSpPr>
          <p:cNvPr id="50" name="Google Shape;50;p9"/>
          <p:cNvSpPr txBox="1"/>
          <p:nvPr>
            <p:ph type="title"/>
          </p:nvPr>
        </p:nvSpPr>
        <p:spPr>
          <a:xfrm>
            <a:off x="3998230" y="376264"/>
            <a:ext cx="4844700" cy="49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US"/>
              <a:t>Before We Begin: Basic Definitions</a:t>
            </a:r>
            <a:endParaRPr/>
          </a:p>
        </p:txBody>
      </p:sp>
      <p:sp>
        <p:nvSpPr>
          <p:cNvPr id="51" name="Google Shape;51;p9"/>
          <p:cNvSpPr txBox="1"/>
          <p:nvPr/>
        </p:nvSpPr>
        <p:spPr>
          <a:xfrm>
            <a:off x="424850" y="1196000"/>
            <a:ext cx="11991600" cy="602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latin typeface="Roboto"/>
                <a:ea typeface="Roboto"/>
                <a:cs typeface="Roboto"/>
                <a:sym typeface="Roboto"/>
              </a:rPr>
              <a:t>Git -</a:t>
            </a:r>
            <a:r>
              <a:rPr lang="en-US" sz="1800">
                <a:latin typeface="Roboto"/>
                <a:ea typeface="Roboto"/>
                <a:cs typeface="Roboto"/>
                <a:sym typeface="Roboto"/>
              </a:rPr>
              <a:t> a distributed version-control system for tracking changes in source code during software development</a:t>
            </a:r>
            <a:endParaRPr sz="1800">
              <a:latin typeface="Roboto"/>
              <a:ea typeface="Roboto"/>
              <a:cs typeface="Roboto"/>
              <a:sym typeface="Roboto"/>
            </a:endParaRPr>
          </a:p>
          <a:p>
            <a:pPr indent="0" lvl="0" marL="0" rtl="0" algn="l">
              <a:spcBef>
                <a:spcPts val="0"/>
              </a:spcBef>
              <a:spcAft>
                <a:spcPts val="0"/>
              </a:spcAft>
              <a:buNone/>
            </a:pPr>
            <a:r>
              <a:t/>
            </a:r>
            <a:endParaRPr b="1" sz="1800">
              <a:latin typeface="Roboto"/>
              <a:ea typeface="Roboto"/>
              <a:cs typeface="Roboto"/>
              <a:sym typeface="Roboto"/>
            </a:endParaRPr>
          </a:p>
          <a:p>
            <a:pPr indent="0" lvl="0" marL="0" rtl="0" algn="l">
              <a:spcBef>
                <a:spcPts val="0"/>
              </a:spcBef>
              <a:spcAft>
                <a:spcPts val="0"/>
              </a:spcAft>
              <a:buNone/>
            </a:pPr>
            <a:r>
              <a:rPr b="1" lang="en-US" sz="1800">
                <a:latin typeface="Roboto"/>
                <a:ea typeface="Roboto"/>
                <a:cs typeface="Roboto"/>
                <a:sym typeface="Roboto"/>
              </a:rPr>
              <a:t>Repository - </a:t>
            </a:r>
            <a:r>
              <a:rPr lang="en-US" sz="1800">
                <a:latin typeface="Roboto"/>
                <a:ea typeface="Roboto"/>
                <a:cs typeface="Roboto"/>
                <a:sym typeface="Roboto"/>
              </a:rPr>
              <a:t>a directory or storage space where your projects can live</a:t>
            </a:r>
            <a:endParaRPr sz="1800">
              <a:latin typeface="Roboto"/>
              <a:ea typeface="Roboto"/>
              <a:cs typeface="Roboto"/>
              <a:sym typeface="Roboto"/>
            </a:endParaRPr>
          </a:p>
          <a:p>
            <a:pPr indent="0" lvl="0" marL="0" rtl="0" algn="l">
              <a:spcBef>
                <a:spcPts val="0"/>
              </a:spcBef>
              <a:spcAft>
                <a:spcPts val="0"/>
              </a:spcAft>
              <a:buNone/>
            </a:pPr>
            <a:r>
              <a:t/>
            </a:r>
            <a:endParaRPr sz="1800">
              <a:latin typeface="Roboto"/>
              <a:ea typeface="Roboto"/>
              <a:cs typeface="Roboto"/>
              <a:sym typeface="Roboto"/>
            </a:endParaRPr>
          </a:p>
          <a:p>
            <a:pPr indent="0" lvl="0" marL="0" rtl="0" algn="l">
              <a:spcBef>
                <a:spcPts val="0"/>
              </a:spcBef>
              <a:spcAft>
                <a:spcPts val="0"/>
              </a:spcAft>
              <a:buNone/>
            </a:pPr>
            <a:r>
              <a:rPr b="1" lang="en-US" sz="1800">
                <a:latin typeface="Roboto"/>
                <a:ea typeface="Roboto"/>
                <a:cs typeface="Roboto"/>
                <a:sym typeface="Roboto"/>
              </a:rPr>
              <a:t>Push - </a:t>
            </a:r>
            <a:r>
              <a:rPr lang="en-US" sz="1800">
                <a:latin typeface="Roboto"/>
                <a:ea typeface="Roboto"/>
                <a:cs typeface="Roboto"/>
                <a:sym typeface="Roboto"/>
              </a:rPr>
              <a:t>the git push command is used to upload local repository content to a remote repository. Pushing is how you transfer commits from your local repository to a remote repo. </a:t>
            </a:r>
            <a:endParaRPr sz="1800">
              <a:latin typeface="Roboto"/>
              <a:ea typeface="Roboto"/>
              <a:cs typeface="Roboto"/>
              <a:sym typeface="Roboto"/>
            </a:endParaRPr>
          </a:p>
          <a:p>
            <a:pPr indent="0" lvl="0" marL="0" rtl="0" algn="l">
              <a:spcBef>
                <a:spcPts val="0"/>
              </a:spcBef>
              <a:spcAft>
                <a:spcPts val="0"/>
              </a:spcAft>
              <a:buNone/>
            </a:pPr>
            <a:r>
              <a:t/>
            </a:r>
            <a:endParaRPr b="1" sz="1800">
              <a:latin typeface="Roboto"/>
              <a:ea typeface="Roboto"/>
              <a:cs typeface="Roboto"/>
              <a:sym typeface="Roboto"/>
            </a:endParaRPr>
          </a:p>
          <a:p>
            <a:pPr indent="0" lvl="0" marL="0" rtl="0" algn="l">
              <a:spcBef>
                <a:spcPts val="0"/>
              </a:spcBef>
              <a:spcAft>
                <a:spcPts val="0"/>
              </a:spcAft>
              <a:buNone/>
            </a:pPr>
            <a:r>
              <a:rPr b="1" lang="en-US" sz="1800">
                <a:latin typeface="Roboto"/>
                <a:ea typeface="Roboto"/>
                <a:cs typeface="Roboto"/>
                <a:sym typeface="Roboto"/>
              </a:rPr>
              <a:t>Pull - </a:t>
            </a:r>
            <a:r>
              <a:rPr lang="en-US" sz="1800">
                <a:latin typeface="Roboto"/>
                <a:ea typeface="Roboto"/>
                <a:cs typeface="Roboto"/>
                <a:sym typeface="Roboto"/>
              </a:rPr>
              <a:t>the git pull command is used to fetch and download content from a remote repository and immediately update the local repository to match that content. Merging remote upstream changes into your local repository is a common task in Git-based collaboration work flows.</a:t>
            </a:r>
            <a:endParaRPr sz="1800">
              <a:latin typeface="Roboto"/>
              <a:ea typeface="Roboto"/>
              <a:cs typeface="Roboto"/>
              <a:sym typeface="Roboto"/>
            </a:endParaRPr>
          </a:p>
          <a:p>
            <a:pPr indent="0" lvl="0" marL="0" rtl="0" algn="l">
              <a:spcBef>
                <a:spcPts val="0"/>
              </a:spcBef>
              <a:spcAft>
                <a:spcPts val="0"/>
              </a:spcAft>
              <a:buNone/>
            </a:pPr>
            <a:r>
              <a:t/>
            </a:r>
            <a:endParaRPr b="1" sz="1800">
              <a:latin typeface="Roboto"/>
              <a:ea typeface="Roboto"/>
              <a:cs typeface="Roboto"/>
              <a:sym typeface="Roboto"/>
            </a:endParaRPr>
          </a:p>
          <a:p>
            <a:pPr indent="0" lvl="0" marL="0" rtl="0" algn="l">
              <a:spcBef>
                <a:spcPts val="0"/>
              </a:spcBef>
              <a:spcAft>
                <a:spcPts val="0"/>
              </a:spcAft>
              <a:buNone/>
            </a:pPr>
            <a:r>
              <a:rPr b="1" lang="en-US" sz="1800">
                <a:latin typeface="Roboto"/>
                <a:ea typeface="Roboto"/>
                <a:cs typeface="Roboto"/>
                <a:sym typeface="Roboto"/>
              </a:rPr>
              <a:t>Merge - </a:t>
            </a:r>
            <a:r>
              <a:rPr lang="en-US" sz="1800">
                <a:latin typeface="Roboto"/>
                <a:ea typeface="Roboto"/>
                <a:cs typeface="Roboto"/>
                <a:sym typeface="Roboto"/>
              </a:rPr>
              <a:t>merging is Git's way of putting a forked history back together again. The git merge command lets you take the independent lines of development created by git branch and integrate them into a single branch.</a:t>
            </a:r>
            <a:endParaRPr sz="1800">
              <a:latin typeface="Roboto"/>
              <a:ea typeface="Roboto"/>
              <a:cs typeface="Roboto"/>
              <a:sym typeface="Roboto"/>
            </a:endParaRPr>
          </a:p>
          <a:p>
            <a:pPr indent="0" lvl="0" marL="0" rtl="0" algn="l">
              <a:spcBef>
                <a:spcPts val="0"/>
              </a:spcBef>
              <a:spcAft>
                <a:spcPts val="0"/>
              </a:spcAft>
              <a:buNone/>
            </a:pPr>
            <a:r>
              <a:t/>
            </a:r>
            <a:endParaRPr b="1" sz="1800">
              <a:latin typeface="Roboto"/>
              <a:ea typeface="Roboto"/>
              <a:cs typeface="Roboto"/>
              <a:sym typeface="Roboto"/>
            </a:endParaRPr>
          </a:p>
          <a:p>
            <a:pPr indent="0" lvl="0" marL="0" rtl="0" algn="l">
              <a:spcBef>
                <a:spcPts val="0"/>
              </a:spcBef>
              <a:spcAft>
                <a:spcPts val="0"/>
              </a:spcAft>
              <a:buNone/>
            </a:pPr>
            <a:r>
              <a:rPr b="1" lang="en-US" sz="1800">
                <a:latin typeface="Roboto"/>
                <a:ea typeface="Roboto"/>
                <a:cs typeface="Roboto"/>
                <a:sym typeface="Roboto"/>
              </a:rPr>
              <a:t>Rebase -  </a:t>
            </a:r>
            <a:r>
              <a:rPr lang="en-US" sz="1800">
                <a:latin typeface="Roboto"/>
                <a:ea typeface="Roboto"/>
                <a:cs typeface="Roboto"/>
                <a:sym typeface="Roboto"/>
              </a:rPr>
              <a:t>rebasing is the process of moving or combining a sequence of commits to a new base commit</a:t>
            </a:r>
            <a:endParaRPr sz="1800">
              <a:latin typeface="Roboto"/>
              <a:ea typeface="Roboto"/>
              <a:cs typeface="Roboto"/>
              <a:sym typeface="Roboto"/>
            </a:endParaRPr>
          </a:p>
          <a:p>
            <a:pPr indent="0" lvl="0" marL="0" rtl="0" algn="l">
              <a:spcBef>
                <a:spcPts val="0"/>
              </a:spcBef>
              <a:spcAft>
                <a:spcPts val="0"/>
              </a:spcAft>
              <a:buNone/>
            </a:pPr>
            <a:r>
              <a:t/>
            </a:r>
            <a:endParaRPr sz="1800">
              <a:latin typeface="Roboto"/>
              <a:ea typeface="Roboto"/>
              <a:cs typeface="Roboto"/>
              <a:sym typeface="Roboto"/>
            </a:endParaRPr>
          </a:p>
          <a:p>
            <a:pPr indent="0" lvl="0" marL="0" rtl="0" algn="l">
              <a:spcBef>
                <a:spcPts val="0"/>
              </a:spcBef>
              <a:spcAft>
                <a:spcPts val="0"/>
              </a:spcAft>
              <a:buNone/>
            </a:pPr>
            <a:r>
              <a:rPr b="1" lang="en-US" sz="1800">
                <a:latin typeface="Roboto"/>
                <a:ea typeface="Roboto"/>
                <a:cs typeface="Roboto"/>
                <a:sym typeface="Roboto"/>
              </a:rPr>
              <a:t>Pull Request - </a:t>
            </a:r>
            <a:r>
              <a:rPr lang="en-US" sz="1800">
                <a:latin typeface="Roboto"/>
                <a:ea typeface="Roboto"/>
                <a:cs typeface="Roboto"/>
                <a:sym typeface="Roboto"/>
              </a:rPr>
              <a:t>you make local code changes and then submit those changes to a remote project maintainer for review before those changes are implemented, or merged. </a:t>
            </a:r>
            <a:endParaRPr sz="18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0"/>
          <p:cNvSpPr txBox="1"/>
          <p:nvPr>
            <p:ph type="title"/>
          </p:nvPr>
        </p:nvSpPr>
        <p:spPr>
          <a:xfrm>
            <a:off x="3998230" y="376264"/>
            <a:ext cx="4844828" cy="492443"/>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accent5"/>
              </a:buClr>
              <a:buSzPts val="2000"/>
              <a:buFont typeface="Roboto Black"/>
              <a:buNone/>
            </a:pPr>
            <a:r>
              <a:rPr lang="en-US"/>
              <a:t>What is Git?</a:t>
            </a:r>
            <a:endParaRPr/>
          </a:p>
        </p:txBody>
      </p:sp>
      <p:sp>
        <p:nvSpPr>
          <p:cNvPr id="57" name="Google Shape;57;p10"/>
          <p:cNvSpPr txBox="1"/>
          <p:nvPr/>
        </p:nvSpPr>
        <p:spPr>
          <a:xfrm>
            <a:off x="6161675" y="2388162"/>
            <a:ext cx="5887200" cy="2446800"/>
          </a:xfrm>
          <a:prstGeom prst="rect">
            <a:avLst/>
          </a:prstGeom>
          <a:noFill/>
          <a:ln>
            <a:noFill/>
          </a:ln>
        </p:spPr>
        <p:txBody>
          <a:bodyPr anchorCtr="0" anchor="t" bIns="45700" lIns="91425" spcFirstLastPara="1" rIns="91425" wrap="square" tIns="45700">
            <a:noAutofit/>
          </a:bodyPr>
          <a:lstStyle/>
          <a:p>
            <a:pPr indent="-342900" lvl="0" marL="457200" marR="0" rtl="0" algn="just">
              <a:lnSpc>
                <a:spcPct val="120000"/>
              </a:lnSpc>
              <a:spcBef>
                <a:spcPts val="0"/>
              </a:spcBef>
              <a:spcAft>
                <a:spcPts val="0"/>
              </a:spcAft>
              <a:buClr>
                <a:schemeClr val="dk1"/>
              </a:buClr>
              <a:buSzPts val="1800"/>
              <a:buFont typeface="Roboto"/>
              <a:buChar char="●"/>
            </a:pPr>
            <a:r>
              <a:rPr b="1" lang="en-US" sz="1800">
                <a:solidFill>
                  <a:schemeClr val="dk1"/>
                </a:solidFill>
                <a:latin typeface="Roboto"/>
                <a:ea typeface="Roboto"/>
                <a:cs typeface="Roboto"/>
                <a:sym typeface="Roboto"/>
              </a:rPr>
              <a:t>Git</a:t>
            </a:r>
            <a:r>
              <a:rPr lang="en-US" sz="1800">
                <a:solidFill>
                  <a:schemeClr val="dk1"/>
                </a:solidFill>
                <a:latin typeface="Roboto"/>
                <a:ea typeface="Roboto"/>
                <a:cs typeface="Roboto"/>
                <a:sym typeface="Roboto"/>
              </a:rPr>
              <a:t> is a distributed version control system for tracking changes in source code during software development</a:t>
            </a:r>
            <a:endParaRPr sz="1800">
              <a:solidFill>
                <a:schemeClr val="dk1"/>
              </a:solidFill>
              <a:latin typeface="Roboto"/>
              <a:ea typeface="Roboto"/>
              <a:cs typeface="Roboto"/>
              <a:sym typeface="Roboto"/>
            </a:endParaRPr>
          </a:p>
          <a:p>
            <a:pPr indent="-342900" lvl="0" marL="457200" marR="0" rtl="0" algn="just">
              <a:lnSpc>
                <a:spcPct val="120000"/>
              </a:lnSpc>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It is used for collaboration and to have a changelog of what files have been updated</a:t>
            </a:r>
            <a:endParaRPr sz="1800">
              <a:solidFill>
                <a:schemeClr val="dk1"/>
              </a:solidFill>
              <a:latin typeface="Roboto"/>
              <a:ea typeface="Roboto"/>
              <a:cs typeface="Roboto"/>
              <a:sym typeface="Roboto"/>
            </a:endParaRPr>
          </a:p>
          <a:p>
            <a:pPr indent="-342900" lvl="0" marL="457200" marR="0" rtl="0" algn="just">
              <a:lnSpc>
                <a:spcPct val="120000"/>
              </a:lnSpc>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Typically used with hosts such as Github or Bitbucket to actually host files in ‘repositories’</a:t>
            </a:r>
            <a:endParaRPr sz="1800">
              <a:solidFill>
                <a:schemeClr val="dk1"/>
              </a:solidFill>
              <a:latin typeface="Roboto"/>
              <a:ea typeface="Roboto"/>
              <a:cs typeface="Roboto"/>
              <a:sym typeface="Roboto"/>
            </a:endParaRPr>
          </a:p>
        </p:txBody>
      </p:sp>
      <p:pic>
        <p:nvPicPr>
          <p:cNvPr id="58" name="Google Shape;58;p10"/>
          <p:cNvPicPr preferRelativeResize="0"/>
          <p:nvPr/>
        </p:nvPicPr>
        <p:blipFill>
          <a:blip r:embed="rId3">
            <a:alphaModFix/>
          </a:blip>
          <a:stretch>
            <a:fillRect/>
          </a:stretch>
        </p:blipFill>
        <p:spPr>
          <a:xfrm>
            <a:off x="623249" y="2339123"/>
            <a:ext cx="4955600" cy="20689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1"/>
          <p:cNvSpPr/>
          <p:nvPr/>
        </p:nvSpPr>
        <p:spPr>
          <a:xfrm>
            <a:off x="1199819" y="1235166"/>
            <a:ext cx="2992568" cy="1194892"/>
          </a:xfrm>
          <a:custGeom>
            <a:rect b="b" l="l" r="r" t="t"/>
            <a:pathLst>
              <a:path extrusionOk="0" h="3558" w="7144">
                <a:moveTo>
                  <a:pt x="5639" y="0"/>
                </a:moveTo>
                <a:lnTo>
                  <a:pt x="0" y="0"/>
                </a:lnTo>
                <a:lnTo>
                  <a:pt x="1475" y="1792"/>
                </a:lnTo>
                <a:lnTo>
                  <a:pt x="0" y="3557"/>
                </a:lnTo>
                <a:lnTo>
                  <a:pt x="5669" y="3557"/>
                </a:lnTo>
                <a:lnTo>
                  <a:pt x="7143" y="1792"/>
                </a:lnTo>
                <a:lnTo>
                  <a:pt x="5639" y="0"/>
                </a:lnTo>
              </a:path>
            </a:pathLst>
          </a:custGeom>
          <a:solidFill>
            <a:schemeClr val="accent4"/>
          </a:solidFill>
          <a:ln>
            <a:noFill/>
          </a:ln>
        </p:spPr>
        <p:txBody>
          <a:bodyPr anchorCtr="0" anchor="ctr" bIns="64200" lIns="128400" spcFirstLastPara="1" rIns="128400" wrap="square" tIns="64200">
            <a:noAutofit/>
          </a:bodyPr>
          <a:lstStyle/>
          <a:p>
            <a:pPr indent="0" lvl="0" marL="0" marR="0" rtl="0" algn="l">
              <a:spcBef>
                <a:spcPts val="0"/>
              </a:spcBef>
              <a:spcAft>
                <a:spcPts val="0"/>
              </a:spcAft>
              <a:buNone/>
            </a:pPr>
            <a:r>
              <a:t/>
            </a:r>
            <a:endParaRPr sz="947">
              <a:solidFill>
                <a:schemeClr val="dk1"/>
              </a:solidFill>
              <a:latin typeface="Roboto"/>
              <a:ea typeface="Roboto"/>
              <a:cs typeface="Roboto"/>
              <a:sym typeface="Roboto"/>
            </a:endParaRPr>
          </a:p>
        </p:txBody>
      </p:sp>
      <p:sp>
        <p:nvSpPr>
          <p:cNvPr id="64" name="Google Shape;64;p11"/>
          <p:cNvSpPr/>
          <p:nvPr/>
        </p:nvSpPr>
        <p:spPr>
          <a:xfrm>
            <a:off x="3688223" y="1235166"/>
            <a:ext cx="2992568" cy="1194892"/>
          </a:xfrm>
          <a:custGeom>
            <a:rect b="b" l="l" r="r" t="t"/>
            <a:pathLst>
              <a:path extrusionOk="0" h="3558" w="7144">
                <a:moveTo>
                  <a:pt x="5668" y="0"/>
                </a:moveTo>
                <a:lnTo>
                  <a:pt x="0" y="0"/>
                </a:lnTo>
                <a:lnTo>
                  <a:pt x="1475" y="1792"/>
                </a:lnTo>
                <a:lnTo>
                  <a:pt x="0" y="3557"/>
                </a:lnTo>
                <a:lnTo>
                  <a:pt x="5668" y="3557"/>
                </a:lnTo>
                <a:lnTo>
                  <a:pt x="7143" y="1792"/>
                </a:lnTo>
                <a:lnTo>
                  <a:pt x="5668" y="0"/>
                </a:lnTo>
              </a:path>
            </a:pathLst>
          </a:custGeom>
          <a:solidFill>
            <a:schemeClr val="accent3"/>
          </a:solidFill>
          <a:ln>
            <a:noFill/>
          </a:ln>
        </p:spPr>
        <p:txBody>
          <a:bodyPr anchorCtr="0" anchor="ctr" bIns="64200" lIns="128400" spcFirstLastPara="1" rIns="128400" wrap="square" tIns="64200">
            <a:noAutofit/>
          </a:bodyPr>
          <a:lstStyle/>
          <a:p>
            <a:pPr indent="0" lvl="0" marL="0" marR="0" rtl="0" algn="l">
              <a:spcBef>
                <a:spcPts val="0"/>
              </a:spcBef>
              <a:spcAft>
                <a:spcPts val="0"/>
              </a:spcAft>
              <a:buNone/>
            </a:pPr>
            <a:r>
              <a:t/>
            </a:r>
            <a:endParaRPr sz="947">
              <a:solidFill>
                <a:schemeClr val="dk1"/>
              </a:solidFill>
              <a:latin typeface="Roboto"/>
              <a:ea typeface="Roboto"/>
              <a:cs typeface="Roboto"/>
              <a:sym typeface="Roboto"/>
            </a:endParaRPr>
          </a:p>
        </p:txBody>
      </p:sp>
      <p:sp>
        <p:nvSpPr>
          <p:cNvPr id="65" name="Google Shape;65;p11"/>
          <p:cNvSpPr/>
          <p:nvPr/>
        </p:nvSpPr>
        <p:spPr>
          <a:xfrm>
            <a:off x="6174910" y="1235166"/>
            <a:ext cx="2992568" cy="1194892"/>
          </a:xfrm>
          <a:custGeom>
            <a:rect b="b" l="l" r="r" t="t"/>
            <a:pathLst>
              <a:path extrusionOk="0" h="3558" w="7144">
                <a:moveTo>
                  <a:pt x="5639" y="0"/>
                </a:moveTo>
                <a:lnTo>
                  <a:pt x="0" y="0"/>
                </a:lnTo>
                <a:lnTo>
                  <a:pt x="1475" y="1792"/>
                </a:lnTo>
                <a:lnTo>
                  <a:pt x="0" y="3557"/>
                </a:lnTo>
                <a:lnTo>
                  <a:pt x="5669" y="3557"/>
                </a:lnTo>
                <a:lnTo>
                  <a:pt x="7143" y="1792"/>
                </a:lnTo>
                <a:lnTo>
                  <a:pt x="5639" y="0"/>
                </a:lnTo>
              </a:path>
            </a:pathLst>
          </a:custGeom>
          <a:solidFill>
            <a:schemeClr val="accent4"/>
          </a:solidFill>
          <a:ln>
            <a:noFill/>
          </a:ln>
        </p:spPr>
        <p:txBody>
          <a:bodyPr anchorCtr="0" anchor="ctr" bIns="64200" lIns="128400" spcFirstLastPara="1" rIns="128400" wrap="square" tIns="64200">
            <a:noAutofit/>
          </a:bodyPr>
          <a:lstStyle/>
          <a:p>
            <a:pPr indent="0" lvl="0" marL="0" marR="0" rtl="0" algn="l">
              <a:spcBef>
                <a:spcPts val="0"/>
              </a:spcBef>
              <a:spcAft>
                <a:spcPts val="0"/>
              </a:spcAft>
              <a:buNone/>
            </a:pPr>
            <a:r>
              <a:t/>
            </a:r>
            <a:endParaRPr sz="947">
              <a:solidFill>
                <a:schemeClr val="dk1"/>
              </a:solidFill>
              <a:latin typeface="Roboto"/>
              <a:ea typeface="Roboto"/>
              <a:cs typeface="Roboto"/>
              <a:sym typeface="Roboto"/>
            </a:endParaRPr>
          </a:p>
        </p:txBody>
      </p:sp>
      <p:sp>
        <p:nvSpPr>
          <p:cNvPr id="66" name="Google Shape;66;p11"/>
          <p:cNvSpPr/>
          <p:nvPr/>
        </p:nvSpPr>
        <p:spPr>
          <a:xfrm>
            <a:off x="8665125" y="1235166"/>
            <a:ext cx="2992568" cy="1194892"/>
          </a:xfrm>
          <a:custGeom>
            <a:rect b="b" l="l" r="r" t="t"/>
            <a:pathLst>
              <a:path extrusionOk="0" h="3558" w="7144">
                <a:moveTo>
                  <a:pt x="5668" y="0"/>
                </a:moveTo>
                <a:lnTo>
                  <a:pt x="0" y="0"/>
                </a:lnTo>
                <a:lnTo>
                  <a:pt x="1475" y="1792"/>
                </a:lnTo>
                <a:lnTo>
                  <a:pt x="0" y="3557"/>
                </a:lnTo>
                <a:lnTo>
                  <a:pt x="5668" y="3557"/>
                </a:lnTo>
                <a:lnTo>
                  <a:pt x="7143" y="1792"/>
                </a:lnTo>
                <a:lnTo>
                  <a:pt x="5668" y="0"/>
                </a:lnTo>
              </a:path>
            </a:pathLst>
          </a:custGeom>
          <a:solidFill>
            <a:schemeClr val="accent5"/>
          </a:solidFill>
          <a:ln>
            <a:noFill/>
          </a:ln>
        </p:spPr>
        <p:txBody>
          <a:bodyPr anchorCtr="0" anchor="ctr" bIns="64200" lIns="128400" spcFirstLastPara="1" rIns="128400" wrap="square" tIns="64200">
            <a:noAutofit/>
          </a:bodyPr>
          <a:lstStyle/>
          <a:p>
            <a:pPr indent="0" lvl="0" marL="0" marR="0" rtl="0" algn="l">
              <a:spcBef>
                <a:spcPts val="0"/>
              </a:spcBef>
              <a:spcAft>
                <a:spcPts val="0"/>
              </a:spcAft>
              <a:buNone/>
            </a:pPr>
            <a:r>
              <a:t/>
            </a:r>
            <a:endParaRPr sz="947">
              <a:solidFill>
                <a:schemeClr val="dk1"/>
              </a:solidFill>
              <a:latin typeface="Roboto"/>
              <a:ea typeface="Roboto"/>
              <a:cs typeface="Roboto"/>
              <a:sym typeface="Roboto"/>
            </a:endParaRPr>
          </a:p>
        </p:txBody>
      </p:sp>
      <p:sp>
        <p:nvSpPr>
          <p:cNvPr id="67" name="Google Shape;67;p11"/>
          <p:cNvSpPr txBox="1"/>
          <p:nvPr/>
        </p:nvSpPr>
        <p:spPr>
          <a:xfrm>
            <a:off x="1200368" y="2634302"/>
            <a:ext cx="2638800" cy="3479100"/>
          </a:xfrm>
          <a:prstGeom prst="rect">
            <a:avLst/>
          </a:prstGeom>
          <a:noFill/>
          <a:ln>
            <a:noFill/>
          </a:ln>
        </p:spPr>
        <p:txBody>
          <a:bodyPr anchorCtr="0" anchor="t" bIns="64200" lIns="128400" spcFirstLastPara="1" rIns="128400" wrap="square" tIns="64200">
            <a:noAutofit/>
          </a:bodyPr>
          <a:lstStyle/>
          <a:p>
            <a:pPr indent="0" lvl="0" marL="0" marR="0" rtl="0" algn="l">
              <a:lnSpc>
                <a:spcPct val="120000"/>
              </a:lnSpc>
              <a:spcBef>
                <a:spcPts val="0"/>
              </a:spcBef>
              <a:spcAft>
                <a:spcPts val="0"/>
              </a:spcAft>
              <a:buClr>
                <a:schemeClr val="dk1"/>
              </a:buClr>
              <a:buSzPts val="1600"/>
              <a:buFont typeface="Arial"/>
              <a:buNone/>
            </a:pPr>
            <a:r>
              <a:rPr b="1" lang="en-US" sz="1600">
                <a:solidFill>
                  <a:schemeClr val="dk1"/>
                </a:solidFill>
                <a:latin typeface="Roboto"/>
                <a:ea typeface="Roboto"/>
                <a:cs typeface="Roboto"/>
                <a:sym typeface="Roboto"/>
              </a:rPr>
              <a:t>FEATURE BRANCH WORKFLOW</a:t>
            </a:r>
            <a:endParaRPr/>
          </a:p>
          <a:p>
            <a:pPr indent="0" lvl="0" marL="0" marR="0" rtl="0" algn="l">
              <a:lnSpc>
                <a:spcPct val="120000"/>
              </a:lnSpc>
              <a:spcBef>
                <a:spcPts val="320"/>
              </a:spcBef>
              <a:spcAft>
                <a:spcPts val="0"/>
              </a:spcAft>
              <a:buClr>
                <a:schemeClr val="dk1"/>
              </a:buClr>
              <a:buSzPts val="1600"/>
              <a:buFont typeface="Arial"/>
              <a:buNone/>
            </a:pPr>
            <a:r>
              <a:rPr i="1" lang="en-US" sz="1600">
                <a:solidFill>
                  <a:schemeClr val="dk1"/>
                </a:solidFill>
                <a:latin typeface="Roboto"/>
                <a:ea typeface="Roboto"/>
                <a:cs typeface="Roboto"/>
                <a:sym typeface="Roboto"/>
              </a:rPr>
              <a:t>Feature Branches</a:t>
            </a:r>
            <a:r>
              <a:rPr lang="en-US" sz="1600">
                <a:solidFill>
                  <a:schemeClr val="dk1"/>
                </a:solidFill>
                <a:latin typeface="Roboto"/>
                <a:ea typeface="Roboto"/>
                <a:cs typeface="Roboto"/>
                <a:sym typeface="Roboto"/>
              </a:rPr>
              <a:t> provide an isolated environment for you to make changes to the codebase. You can test something out, without worrying about accidentally ruining any old code!</a:t>
            </a:r>
            <a:endParaRPr/>
          </a:p>
        </p:txBody>
      </p:sp>
      <p:sp>
        <p:nvSpPr>
          <p:cNvPr id="68" name="Google Shape;68;p11"/>
          <p:cNvSpPr txBox="1"/>
          <p:nvPr/>
        </p:nvSpPr>
        <p:spPr>
          <a:xfrm>
            <a:off x="3807416" y="2634302"/>
            <a:ext cx="2638800" cy="3479100"/>
          </a:xfrm>
          <a:prstGeom prst="rect">
            <a:avLst/>
          </a:prstGeom>
          <a:noFill/>
          <a:ln>
            <a:noFill/>
          </a:ln>
        </p:spPr>
        <p:txBody>
          <a:bodyPr anchorCtr="0" anchor="t" bIns="64200" lIns="128400" spcFirstLastPara="1" rIns="128400" wrap="square" tIns="64200">
            <a:noAutofit/>
          </a:bodyPr>
          <a:lstStyle/>
          <a:p>
            <a:pPr indent="0" lvl="0" marL="0" marR="0" rtl="0" algn="l">
              <a:lnSpc>
                <a:spcPct val="120000"/>
              </a:lnSpc>
              <a:spcBef>
                <a:spcPts val="0"/>
              </a:spcBef>
              <a:spcAft>
                <a:spcPts val="0"/>
              </a:spcAft>
              <a:buClr>
                <a:schemeClr val="dk1"/>
              </a:buClr>
              <a:buSzPts val="1600"/>
              <a:buFont typeface="Arial"/>
              <a:buNone/>
            </a:pPr>
            <a:r>
              <a:rPr b="1" lang="en-US" sz="1600">
                <a:solidFill>
                  <a:schemeClr val="dk1"/>
                </a:solidFill>
                <a:latin typeface="Roboto"/>
                <a:ea typeface="Roboto"/>
                <a:cs typeface="Roboto"/>
                <a:sym typeface="Roboto"/>
              </a:rPr>
              <a:t>PULL REQUESTS</a:t>
            </a:r>
            <a:endParaRPr b="1" sz="1600">
              <a:solidFill>
                <a:schemeClr val="dk1"/>
              </a:solidFill>
              <a:latin typeface="Roboto"/>
              <a:ea typeface="Roboto"/>
              <a:cs typeface="Roboto"/>
              <a:sym typeface="Roboto"/>
            </a:endParaRPr>
          </a:p>
          <a:p>
            <a:pPr indent="0" lvl="0" marL="0" marR="0" rtl="0" algn="l">
              <a:lnSpc>
                <a:spcPct val="120000"/>
              </a:lnSpc>
              <a:spcBef>
                <a:spcPts val="0"/>
              </a:spcBef>
              <a:spcAft>
                <a:spcPts val="0"/>
              </a:spcAft>
              <a:buClr>
                <a:schemeClr val="dk1"/>
              </a:buClr>
              <a:buSzPts val="1600"/>
              <a:buFont typeface="Arial"/>
              <a:buNone/>
            </a:pPr>
            <a:r>
              <a:rPr i="1" lang="en-US" sz="1600">
                <a:solidFill>
                  <a:schemeClr val="dk1"/>
                </a:solidFill>
                <a:latin typeface="Roboto"/>
                <a:ea typeface="Roboto"/>
                <a:cs typeface="Roboto"/>
                <a:sym typeface="Roboto"/>
              </a:rPr>
              <a:t>Pull Requests</a:t>
            </a:r>
            <a:r>
              <a:rPr lang="en-US" sz="1600">
                <a:solidFill>
                  <a:schemeClr val="dk1"/>
                </a:solidFill>
                <a:latin typeface="Roboto"/>
                <a:ea typeface="Roboto"/>
                <a:cs typeface="Roboto"/>
                <a:sym typeface="Roboto"/>
              </a:rPr>
              <a:t> allow for developers to merge their feature branch into the ‘master’ branch. This is often when developers ask for reviews from co-workers/peers, and then update their code accordingly.</a:t>
            </a:r>
            <a:endParaRPr/>
          </a:p>
        </p:txBody>
      </p:sp>
      <p:sp>
        <p:nvSpPr>
          <p:cNvPr id="69" name="Google Shape;69;p11"/>
          <p:cNvSpPr txBox="1"/>
          <p:nvPr/>
        </p:nvSpPr>
        <p:spPr>
          <a:xfrm>
            <a:off x="6401526" y="2634302"/>
            <a:ext cx="2638800" cy="3479100"/>
          </a:xfrm>
          <a:prstGeom prst="rect">
            <a:avLst/>
          </a:prstGeom>
          <a:noFill/>
          <a:ln>
            <a:noFill/>
          </a:ln>
        </p:spPr>
        <p:txBody>
          <a:bodyPr anchorCtr="0" anchor="t" bIns="64200" lIns="128400" spcFirstLastPara="1" rIns="128400" wrap="square" tIns="64200">
            <a:noAutofit/>
          </a:bodyPr>
          <a:lstStyle/>
          <a:p>
            <a:pPr indent="0" lvl="0" marL="0" marR="0" rtl="0" algn="l">
              <a:lnSpc>
                <a:spcPct val="120000"/>
              </a:lnSpc>
              <a:spcBef>
                <a:spcPts val="0"/>
              </a:spcBef>
              <a:spcAft>
                <a:spcPts val="0"/>
              </a:spcAft>
              <a:buClr>
                <a:schemeClr val="dk1"/>
              </a:buClr>
              <a:buSzPts val="1600"/>
              <a:buFont typeface="Arial"/>
              <a:buNone/>
            </a:pPr>
            <a:r>
              <a:rPr b="1" lang="en-US" sz="1600">
                <a:solidFill>
                  <a:schemeClr val="dk1"/>
                </a:solidFill>
                <a:latin typeface="Roboto"/>
                <a:ea typeface="Roboto"/>
                <a:cs typeface="Roboto"/>
                <a:sym typeface="Roboto"/>
              </a:rPr>
              <a:t>DISTRIBUTED</a:t>
            </a:r>
            <a:r>
              <a:rPr b="1" lang="en-US" sz="1600">
                <a:solidFill>
                  <a:schemeClr val="dk1"/>
                </a:solidFill>
                <a:latin typeface="Roboto"/>
                <a:ea typeface="Roboto"/>
                <a:cs typeface="Roboto"/>
                <a:sym typeface="Roboto"/>
              </a:rPr>
              <a:t> DEVELOPMENT</a:t>
            </a:r>
            <a:endParaRPr/>
          </a:p>
          <a:p>
            <a:pPr indent="0" lvl="0" marL="0" marR="0" rtl="0" algn="l">
              <a:lnSpc>
                <a:spcPct val="120000"/>
              </a:lnSpc>
              <a:spcBef>
                <a:spcPts val="320"/>
              </a:spcBef>
              <a:spcAft>
                <a:spcPts val="0"/>
              </a:spcAft>
              <a:buClr>
                <a:schemeClr val="dk1"/>
              </a:buClr>
              <a:buSzPts val="1600"/>
              <a:buFont typeface="Arial"/>
              <a:buNone/>
            </a:pPr>
            <a:r>
              <a:rPr i="1" lang="en-US" sz="1600">
                <a:solidFill>
                  <a:schemeClr val="dk1"/>
                </a:solidFill>
                <a:latin typeface="Roboto"/>
                <a:ea typeface="Roboto"/>
                <a:cs typeface="Roboto"/>
                <a:sym typeface="Roboto"/>
              </a:rPr>
              <a:t>Distributed Development</a:t>
            </a:r>
            <a:r>
              <a:rPr lang="en-US" sz="1600">
                <a:solidFill>
                  <a:schemeClr val="dk1"/>
                </a:solidFill>
                <a:latin typeface="Roboto"/>
                <a:ea typeface="Roboto"/>
                <a:cs typeface="Roboto"/>
                <a:sym typeface="Roboto"/>
              </a:rPr>
              <a:t> means that each developer gets a local repository copy on their machine, with a full history of commits.</a:t>
            </a:r>
            <a:endParaRPr/>
          </a:p>
        </p:txBody>
      </p:sp>
      <p:sp>
        <p:nvSpPr>
          <p:cNvPr id="70" name="Google Shape;70;p11"/>
          <p:cNvSpPr txBox="1"/>
          <p:nvPr/>
        </p:nvSpPr>
        <p:spPr>
          <a:xfrm>
            <a:off x="9008574" y="2634302"/>
            <a:ext cx="2638800" cy="3479100"/>
          </a:xfrm>
          <a:prstGeom prst="rect">
            <a:avLst/>
          </a:prstGeom>
          <a:noFill/>
          <a:ln>
            <a:noFill/>
          </a:ln>
        </p:spPr>
        <p:txBody>
          <a:bodyPr anchorCtr="0" anchor="t" bIns="64200" lIns="128400" spcFirstLastPara="1" rIns="128400" wrap="square" tIns="64200">
            <a:noAutofit/>
          </a:bodyPr>
          <a:lstStyle/>
          <a:p>
            <a:pPr indent="0" lvl="0" marL="0" marR="0" rtl="0" algn="l">
              <a:lnSpc>
                <a:spcPct val="120000"/>
              </a:lnSpc>
              <a:spcBef>
                <a:spcPts val="0"/>
              </a:spcBef>
              <a:spcAft>
                <a:spcPts val="0"/>
              </a:spcAft>
              <a:buClr>
                <a:schemeClr val="dk1"/>
              </a:buClr>
              <a:buSzPts val="1600"/>
              <a:buFont typeface="Arial"/>
              <a:buNone/>
            </a:pPr>
            <a:r>
              <a:rPr b="1" lang="en-US" sz="1600">
                <a:solidFill>
                  <a:schemeClr val="dk1"/>
                </a:solidFill>
                <a:latin typeface="Roboto"/>
                <a:ea typeface="Roboto"/>
                <a:cs typeface="Roboto"/>
                <a:sym typeface="Roboto"/>
              </a:rPr>
              <a:t>COMMUNITY</a:t>
            </a:r>
            <a:endParaRPr/>
          </a:p>
          <a:p>
            <a:pPr indent="0" lvl="0" marL="0" marR="0" rtl="0" algn="l">
              <a:lnSpc>
                <a:spcPct val="120000"/>
              </a:lnSpc>
              <a:spcBef>
                <a:spcPts val="320"/>
              </a:spcBef>
              <a:spcAft>
                <a:spcPts val="0"/>
              </a:spcAft>
              <a:buClr>
                <a:schemeClr val="dk1"/>
              </a:buClr>
              <a:buSzPts val="1600"/>
              <a:buFont typeface="Arial"/>
              <a:buNone/>
            </a:pPr>
            <a:r>
              <a:rPr lang="en-US" sz="1600">
                <a:solidFill>
                  <a:schemeClr val="dk1"/>
                </a:solidFill>
                <a:latin typeface="Roboto"/>
                <a:ea typeface="Roboto"/>
                <a:cs typeface="Roboto"/>
                <a:sym typeface="Roboto"/>
              </a:rPr>
              <a:t>Git has come to be the expected version control system for new projects. In addition, Git is very popular among open source projects. This means it’s easy to leverage 3rd-party libraries and encourage others to fork your own open source code.</a:t>
            </a:r>
            <a:endParaRPr/>
          </a:p>
        </p:txBody>
      </p:sp>
      <p:sp>
        <p:nvSpPr>
          <p:cNvPr id="71" name="Google Shape;71;p11"/>
          <p:cNvSpPr/>
          <p:nvPr/>
        </p:nvSpPr>
        <p:spPr>
          <a:xfrm>
            <a:off x="4959478" y="1444927"/>
            <a:ext cx="698767" cy="756404"/>
          </a:xfrm>
          <a:custGeom>
            <a:rect b="b" l="l" r="r" t="t"/>
            <a:pathLst>
              <a:path extrusionOk="0" h="462" w="426">
                <a:moveTo>
                  <a:pt x="327" y="186"/>
                </a:moveTo>
                <a:lnTo>
                  <a:pt x="327" y="186"/>
                </a:lnTo>
                <a:cubicBezTo>
                  <a:pt x="274" y="63"/>
                  <a:pt x="238" y="18"/>
                  <a:pt x="150" y="18"/>
                </a:cubicBezTo>
                <a:cubicBezTo>
                  <a:pt x="114" y="18"/>
                  <a:pt x="123" y="0"/>
                  <a:pt x="97" y="10"/>
                </a:cubicBezTo>
                <a:cubicBezTo>
                  <a:pt x="70" y="18"/>
                  <a:pt x="97" y="27"/>
                  <a:pt x="70" y="54"/>
                </a:cubicBezTo>
                <a:cubicBezTo>
                  <a:pt x="0" y="107"/>
                  <a:pt x="8" y="169"/>
                  <a:pt x="35" y="293"/>
                </a:cubicBezTo>
                <a:cubicBezTo>
                  <a:pt x="53" y="346"/>
                  <a:pt x="8" y="354"/>
                  <a:pt x="26" y="408"/>
                </a:cubicBezTo>
                <a:cubicBezTo>
                  <a:pt x="35" y="444"/>
                  <a:pt x="141" y="461"/>
                  <a:pt x="248" y="417"/>
                </a:cubicBezTo>
                <a:cubicBezTo>
                  <a:pt x="354" y="382"/>
                  <a:pt x="425" y="301"/>
                  <a:pt x="407" y="266"/>
                </a:cubicBezTo>
                <a:cubicBezTo>
                  <a:pt x="389" y="213"/>
                  <a:pt x="354" y="239"/>
                  <a:pt x="327" y="186"/>
                </a:cubicBezTo>
                <a:close/>
                <a:moveTo>
                  <a:pt x="238" y="391"/>
                </a:moveTo>
                <a:lnTo>
                  <a:pt x="238" y="391"/>
                </a:lnTo>
                <a:cubicBezTo>
                  <a:pt x="141" y="426"/>
                  <a:pt x="61" y="399"/>
                  <a:pt x="53" y="391"/>
                </a:cubicBezTo>
                <a:cubicBezTo>
                  <a:pt x="53" y="382"/>
                  <a:pt x="88" y="319"/>
                  <a:pt x="194" y="284"/>
                </a:cubicBezTo>
                <a:cubicBezTo>
                  <a:pt x="310" y="239"/>
                  <a:pt x="372" y="257"/>
                  <a:pt x="372" y="275"/>
                </a:cubicBezTo>
                <a:cubicBezTo>
                  <a:pt x="380" y="284"/>
                  <a:pt x="336" y="354"/>
                  <a:pt x="238" y="391"/>
                </a:cubicBezTo>
                <a:close/>
                <a:moveTo>
                  <a:pt x="203" y="301"/>
                </a:moveTo>
                <a:lnTo>
                  <a:pt x="203" y="301"/>
                </a:lnTo>
                <a:cubicBezTo>
                  <a:pt x="150" y="319"/>
                  <a:pt x="123" y="337"/>
                  <a:pt x="97" y="363"/>
                </a:cubicBezTo>
                <a:cubicBezTo>
                  <a:pt x="114" y="373"/>
                  <a:pt x="141" y="382"/>
                  <a:pt x="167" y="363"/>
                </a:cubicBezTo>
                <a:cubicBezTo>
                  <a:pt x="212" y="354"/>
                  <a:pt x="230" y="319"/>
                  <a:pt x="221" y="293"/>
                </a:cubicBezTo>
                <a:lnTo>
                  <a:pt x="221" y="293"/>
                </a:lnTo>
                <a:cubicBezTo>
                  <a:pt x="221" y="293"/>
                  <a:pt x="212" y="301"/>
                  <a:pt x="203" y="30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947">
              <a:solidFill>
                <a:schemeClr val="dk1"/>
              </a:solidFill>
              <a:latin typeface="Roboto"/>
              <a:ea typeface="Roboto"/>
              <a:cs typeface="Roboto"/>
              <a:sym typeface="Roboto"/>
            </a:endParaRPr>
          </a:p>
        </p:txBody>
      </p:sp>
      <p:sp>
        <p:nvSpPr>
          <p:cNvPr id="72" name="Google Shape;72;p11"/>
          <p:cNvSpPr txBox="1"/>
          <p:nvPr>
            <p:ph type="title"/>
          </p:nvPr>
        </p:nvSpPr>
        <p:spPr>
          <a:xfrm>
            <a:off x="3998230" y="376264"/>
            <a:ext cx="4844700" cy="492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accent5"/>
              </a:buClr>
              <a:buSzPts val="2000"/>
              <a:buFont typeface="Roboto Black"/>
              <a:buNone/>
            </a:pPr>
            <a:r>
              <a:rPr lang="en-US"/>
              <a:t>Why is Version Control important?</a:t>
            </a:r>
            <a:endParaRPr/>
          </a:p>
        </p:txBody>
      </p:sp>
      <p:pic>
        <p:nvPicPr>
          <p:cNvPr id="73" name="Google Shape;73;p11"/>
          <p:cNvPicPr preferRelativeResize="0"/>
          <p:nvPr/>
        </p:nvPicPr>
        <p:blipFill>
          <a:blip r:embed="rId3">
            <a:alphaModFix/>
          </a:blip>
          <a:stretch>
            <a:fillRect/>
          </a:stretch>
        </p:blipFill>
        <p:spPr>
          <a:xfrm>
            <a:off x="2280050" y="1436375"/>
            <a:ext cx="832104" cy="832104"/>
          </a:xfrm>
          <a:prstGeom prst="rect">
            <a:avLst/>
          </a:prstGeom>
          <a:noFill/>
          <a:ln>
            <a:noFill/>
          </a:ln>
        </p:spPr>
      </p:pic>
      <p:pic>
        <p:nvPicPr>
          <p:cNvPr id="74" name="Google Shape;74;p11"/>
          <p:cNvPicPr preferRelativeResize="0"/>
          <p:nvPr/>
        </p:nvPicPr>
        <p:blipFill>
          <a:blip r:embed="rId4">
            <a:alphaModFix/>
          </a:blip>
          <a:stretch>
            <a:fillRect/>
          </a:stretch>
        </p:blipFill>
        <p:spPr>
          <a:xfrm>
            <a:off x="7304875" y="1436375"/>
            <a:ext cx="832104" cy="832104"/>
          </a:xfrm>
          <a:prstGeom prst="rect">
            <a:avLst/>
          </a:prstGeom>
          <a:noFill/>
          <a:ln>
            <a:noFill/>
          </a:ln>
        </p:spPr>
      </p:pic>
      <p:pic>
        <p:nvPicPr>
          <p:cNvPr id="75" name="Google Shape;75;p11"/>
          <p:cNvPicPr preferRelativeResize="0"/>
          <p:nvPr/>
        </p:nvPicPr>
        <p:blipFill>
          <a:blip r:embed="rId5">
            <a:alphaModFix/>
          </a:blip>
          <a:stretch>
            <a:fillRect/>
          </a:stretch>
        </p:blipFill>
        <p:spPr>
          <a:xfrm>
            <a:off x="9911925" y="1436375"/>
            <a:ext cx="832104" cy="83210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2"/>
          <p:cNvSpPr txBox="1"/>
          <p:nvPr>
            <p:ph type="title"/>
          </p:nvPr>
        </p:nvSpPr>
        <p:spPr>
          <a:xfrm>
            <a:off x="3998230" y="376264"/>
            <a:ext cx="4844700" cy="492300"/>
          </a:xfrm>
          <a:prstGeom prst="rect">
            <a:avLst/>
          </a:prstGeom>
          <a:solidFill>
            <a:schemeClr val="accent2"/>
          </a:solidFill>
          <a:ln>
            <a:noFill/>
          </a:ln>
        </p:spPr>
        <p:txBody>
          <a:bodyPr anchorCtr="0" anchor="b" bIns="45700" lIns="0" spcFirstLastPara="1" rIns="0" wrap="square" tIns="45700">
            <a:noAutofit/>
          </a:bodyPr>
          <a:lstStyle/>
          <a:p>
            <a:pPr indent="0" lvl="0" marL="0" rtl="0" algn="ctr">
              <a:spcBef>
                <a:spcPts val="0"/>
              </a:spcBef>
              <a:spcAft>
                <a:spcPts val="0"/>
              </a:spcAft>
              <a:buClr>
                <a:schemeClr val="dk1"/>
              </a:buClr>
              <a:buSzPts val="2800"/>
              <a:buFont typeface="Roboto Black"/>
              <a:buNone/>
            </a:pPr>
            <a:r>
              <a:rPr lang="en-US"/>
              <a:t>Live Example: Getting started with Git</a:t>
            </a:r>
            <a:endParaRPr/>
          </a:p>
        </p:txBody>
      </p:sp>
      <p:sp>
        <p:nvSpPr>
          <p:cNvPr id="81" name="Google Shape;81;p12"/>
          <p:cNvSpPr txBox="1"/>
          <p:nvPr/>
        </p:nvSpPr>
        <p:spPr>
          <a:xfrm>
            <a:off x="471775" y="963975"/>
            <a:ext cx="11897700" cy="50442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SzPts val="1700"/>
              <a:buFont typeface="Roboto"/>
              <a:buAutoNum type="arabicPeriod"/>
            </a:pPr>
            <a:r>
              <a:rPr lang="en-US" sz="1700">
                <a:latin typeface="Roboto"/>
                <a:ea typeface="Roboto"/>
                <a:cs typeface="Roboto"/>
                <a:sym typeface="Roboto"/>
              </a:rPr>
              <a:t>Ensure Git is on your machine by running </a:t>
            </a:r>
            <a:r>
              <a:rPr lang="en-US" sz="1700">
                <a:solidFill>
                  <a:srgbClr val="3C3836"/>
                </a:solidFill>
                <a:highlight>
                  <a:srgbClr val="FBF1C7"/>
                </a:highlight>
                <a:latin typeface="Consolas"/>
                <a:ea typeface="Consolas"/>
                <a:cs typeface="Consolas"/>
                <a:sym typeface="Consolas"/>
              </a:rPr>
              <a:t>git </a:t>
            </a:r>
            <a:r>
              <a:rPr lang="en-US" sz="1700">
                <a:solidFill>
                  <a:srgbClr val="9D0006"/>
                </a:solidFill>
                <a:highlight>
                  <a:srgbClr val="FBF1C7"/>
                </a:highlight>
                <a:latin typeface="Consolas"/>
                <a:ea typeface="Consolas"/>
                <a:cs typeface="Consolas"/>
                <a:sym typeface="Consolas"/>
              </a:rPr>
              <a:t>--version</a:t>
            </a:r>
            <a:r>
              <a:rPr lang="en-US" sz="1700">
                <a:solidFill>
                  <a:schemeClr val="hlink"/>
                </a:solidFill>
                <a:latin typeface="Roboto"/>
                <a:ea typeface="Roboto"/>
                <a:cs typeface="Roboto"/>
                <a:sym typeface="Roboto"/>
              </a:rPr>
              <a:t> in the terminal, and set your credentials using </a:t>
            </a:r>
            <a:r>
              <a:rPr lang="en-US" sz="1700">
                <a:solidFill>
                  <a:srgbClr val="3C3836"/>
                </a:solidFill>
                <a:highlight>
                  <a:srgbClr val="FBF1C7"/>
                </a:highlight>
                <a:latin typeface="Consolas"/>
                <a:ea typeface="Consolas"/>
                <a:cs typeface="Consolas"/>
                <a:sym typeface="Consolas"/>
              </a:rPr>
              <a:t>git config --global user.name "[name]"</a:t>
            </a:r>
            <a:r>
              <a:rPr lang="en-US" sz="1700">
                <a:solidFill>
                  <a:schemeClr val="hlink"/>
                </a:solidFill>
                <a:latin typeface="Roboto"/>
                <a:ea typeface="Roboto"/>
                <a:cs typeface="Roboto"/>
                <a:sym typeface="Roboto"/>
              </a:rPr>
              <a:t> and </a:t>
            </a:r>
            <a:r>
              <a:rPr lang="en-US" sz="1700">
                <a:solidFill>
                  <a:srgbClr val="3C3836"/>
                </a:solidFill>
                <a:highlight>
                  <a:srgbClr val="FBF1C7"/>
                </a:highlight>
                <a:latin typeface="Consolas"/>
                <a:ea typeface="Consolas"/>
                <a:cs typeface="Consolas"/>
                <a:sym typeface="Consolas"/>
              </a:rPr>
              <a:t>git config --global user.email "[email address]"</a:t>
            </a:r>
            <a:endParaRPr sz="1700">
              <a:latin typeface="Roboto"/>
              <a:ea typeface="Roboto"/>
              <a:cs typeface="Roboto"/>
              <a:sym typeface="Roboto"/>
            </a:endParaRPr>
          </a:p>
          <a:p>
            <a:pPr indent="0" lvl="0" marL="457200" rtl="0" algn="l">
              <a:spcBef>
                <a:spcPts val="0"/>
              </a:spcBef>
              <a:spcAft>
                <a:spcPts val="0"/>
              </a:spcAft>
              <a:buNone/>
            </a:pPr>
            <a:r>
              <a:t/>
            </a:r>
            <a:endParaRPr sz="1700">
              <a:latin typeface="Roboto"/>
              <a:ea typeface="Roboto"/>
              <a:cs typeface="Roboto"/>
              <a:sym typeface="Roboto"/>
            </a:endParaRPr>
          </a:p>
          <a:p>
            <a:pPr indent="-336550" lvl="0" marL="457200" rtl="0" algn="l">
              <a:spcBef>
                <a:spcPts val="0"/>
              </a:spcBef>
              <a:spcAft>
                <a:spcPts val="0"/>
              </a:spcAft>
              <a:buSzPts val="1700"/>
              <a:buFont typeface="Roboto"/>
              <a:buAutoNum type="arabicPeriod"/>
            </a:pPr>
            <a:r>
              <a:rPr lang="en-US" sz="1700">
                <a:latin typeface="Roboto"/>
                <a:ea typeface="Roboto"/>
                <a:cs typeface="Roboto"/>
                <a:sym typeface="Roboto"/>
              </a:rPr>
              <a:t>Create a Github account on </a:t>
            </a:r>
            <a:r>
              <a:rPr lang="en-US" sz="1700" u="sng">
                <a:solidFill>
                  <a:schemeClr val="hlink"/>
                </a:solidFill>
                <a:latin typeface="Roboto"/>
                <a:ea typeface="Roboto"/>
                <a:cs typeface="Roboto"/>
                <a:sym typeface="Roboto"/>
                <a:hlinkClick r:id="rId3"/>
              </a:rPr>
              <a:t>www.github.com</a:t>
            </a:r>
            <a:r>
              <a:rPr lang="en-US" sz="1700">
                <a:latin typeface="Roboto"/>
                <a:ea typeface="Roboto"/>
                <a:cs typeface="Roboto"/>
                <a:sym typeface="Roboto"/>
              </a:rPr>
              <a:t> </a:t>
            </a:r>
            <a:endParaRPr sz="1700">
              <a:latin typeface="Roboto"/>
              <a:ea typeface="Roboto"/>
              <a:cs typeface="Roboto"/>
              <a:sym typeface="Roboto"/>
            </a:endParaRPr>
          </a:p>
          <a:p>
            <a:pPr indent="-336550" lvl="1" marL="914400" rtl="0" algn="l">
              <a:spcBef>
                <a:spcPts val="0"/>
              </a:spcBef>
              <a:spcAft>
                <a:spcPts val="0"/>
              </a:spcAft>
              <a:buSzPts val="1700"/>
              <a:buFont typeface="Roboto"/>
              <a:buAutoNum type="alphaLcPeriod"/>
            </a:pPr>
            <a:r>
              <a:rPr lang="en-US" sz="1700">
                <a:latin typeface="Roboto"/>
                <a:ea typeface="Roboto"/>
                <a:cs typeface="Roboto"/>
                <a:sym typeface="Roboto"/>
              </a:rPr>
              <a:t>It is recommended that you also get the </a:t>
            </a:r>
            <a:r>
              <a:rPr lang="en-US" sz="1700" u="sng">
                <a:solidFill>
                  <a:srgbClr val="00B0F0"/>
                </a:solidFill>
                <a:latin typeface="Roboto"/>
                <a:ea typeface="Roboto"/>
                <a:cs typeface="Roboto"/>
                <a:sym typeface="Roboto"/>
                <a:hlinkClick r:id="rId4"/>
              </a:rPr>
              <a:t>Github Student Education Pack</a:t>
            </a:r>
            <a:r>
              <a:rPr lang="en-US" sz="1700">
                <a:latin typeface="Roboto"/>
                <a:ea typeface="Roboto"/>
                <a:cs typeface="Roboto"/>
                <a:sym typeface="Roboto"/>
              </a:rPr>
              <a:t> for a bunch of cool tools and free Github Pro!</a:t>
            </a:r>
            <a:endParaRPr sz="1700">
              <a:latin typeface="Roboto"/>
              <a:ea typeface="Roboto"/>
              <a:cs typeface="Roboto"/>
              <a:sym typeface="Roboto"/>
            </a:endParaRPr>
          </a:p>
          <a:p>
            <a:pPr indent="0" lvl="0" marL="914400" rtl="0" algn="l">
              <a:spcBef>
                <a:spcPts val="0"/>
              </a:spcBef>
              <a:spcAft>
                <a:spcPts val="0"/>
              </a:spcAft>
              <a:buNone/>
            </a:pPr>
            <a:r>
              <a:t/>
            </a:r>
            <a:endParaRPr sz="1700">
              <a:latin typeface="Roboto"/>
              <a:ea typeface="Roboto"/>
              <a:cs typeface="Roboto"/>
              <a:sym typeface="Roboto"/>
            </a:endParaRPr>
          </a:p>
          <a:p>
            <a:pPr indent="-336550" lvl="0" marL="457200" rtl="0" algn="l">
              <a:spcBef>
                <a:spcPts val="0"/>
              </a:spcBef>
              <a:spcAft>
                <a:spcPts val="0"/>
              </a:spcAft>
              <a:buSzPts val="1700"/>
              <a:buFont typeface="Roboto"/>
              <a:buAutoNum type="arabicPeriod"/>
            </a:pPr>
            <a:r>
              <a:rPr lang="en-US" sz="1700">
                <a:latin typeface="Roboto"/>
                <a:ea typeface="Roboto"/>
                <a:cs typeface="Roboto"/>
                <a:sym typeface="Roboto"/>
              </a:rPr>
              <a:t>Create a repository on Github by selecting the ‘+’ icon on the top right</a:t>
            </a:r>
            <a:endParaRPr sz="1700">
              <a:latin typeface="Roboto"/>
              <a:ea typeface="Roboto"/>
              <a:cs typeface="Roboto"/>
              <a:sym typeface="Roboto"/>
            </a:endParaRPr>
          </a:p>
          <a:p>
            <a:pPr indent="0" lvl="0" marL="457200" rtl="0" algn="l">
              <a:spcBef>
                <a:spcPts val="0"/>
              </a:spcBef>
              <a:spcAft>
                <a:spcPts val="0"/>
              </a:spcAft>
              <a:buNone/>
            </a:pPr>
            <a:r>
              <a:t/>
            </a:r>
            <a:endParaRPr sz="1700">
              <a:latin typeface="Roboto"/>
              <a:ea typeface="Roboto"/>
              <a:cs typeface="Roboto"/>
              <a:sym typeface="Roboto"/>
            </a:endParaRPr>
          </a:p>
          <a:p>
            <a:pPr indent="-336550" lvl="0" marL="457200" rtl="0" algn="l">
              <a:spcBef>
                <a:spcPts val="0"/>
              </a:spcBef>
              <a:spcAft>
                <a:spcPts val="0"/>
              </a:spcAft>
              <a:buSzPts val="1700"/>
              <a:buFont typeface="Roboto"/>
              <a:buAutoNum type="arabicPeriod"/>
            </a:pPr>
            <a:r>
              <a:rPr lang="en-US" sz="1700">
                <a:latin typeface="Roboto"/>
                <a:ea typeface="Roboto"/>
                <a:cs typeface="Roboto"/>
                <a:sym typeface="Roboto"/>
              </a:rPr>
              <a:t>Clone the repository using </a:t>
            </a:r>
            <a:r>
              <a:rPr lang="en-US" sz="1700">
                <a:solidFill>
                  <a:srgbClr val="3C3836"/>
                </a:solidFill>
                <a:highlight>
                  <a:srgbClr val="FBF1C7"/>
                </a:highlight>
                <a:latin typeface="Consolas"/>
                <a:ea typeface="Consolas"/>
                <a:cs typeface="Consolas"/>
                <a:sym typeface="Consolas"/>
              </a:rPr>
              <a:t>git clone </a:t>
            </a:r>
            <a:r>
              <a:rPr lang="en-US" sz="1700" u="sng">
                <a:solidFill>
                  <a:schemeClr val="hlink"/>
                </a:solidFill>
                <a:highlight>
                  <a:srgbClr val="FBF1C7"/>
                </a:highlight>
                <a:latin typeface="Consolas"/>
                <a:ea typeface="Consolas"/>
                <a:cs typeface="Consolas"/>
                <a:sym typeface="Consolas"/>
                <a:hlinkClick r:id="rId5"/>
              </a:rPr>
              <a:t>https:</a:t>
            </a:r>
            <a:r>
              <a:rPr i="1" lang="en-US" sz="1700" u="sng">
                <a:solidFill>
                  <a:schemeClr val="hlink"/>
                </a:solidFill>
                <a:highlight>
                  <a:srgbClr val="FBF1C7"/>
                </a:highlight>
                <a:latin typeface="Consolas"/>
                <a:ea typeface="Consolas"/>
                <a:cs typeface="Consolas"/>
                <a:sym typeface="Consolas"/>
                <a:hlinkClick r:id="rId6"/>
              </a:rPr>
              <a:t>//www.github.com/</a:t>
            </a:r>
            <a:r>
              <a:rPr i="1" lang="en-US" sz="1700">
                <a:solidFill>
                  <a:srgbClr val="928374"/>
                </a:solidFill>
                <a:highlight>
                  <a:srgbClr val="FBF1C7"/>
                </a:highlight>
                <a:latin typeface="Consolas"/>
                <a:ea typeface="Consolas"/>
                <a:cs typeface="Consolas"/>
                <a:sym typeface="Consolas"/>
              </a:rPr>
              <a:t>&lt;profile-name&gt;/&lt;repository-name&gt;.git</a:t>
            </a:r>
            <a:endParaRPr i="1" sz="1700">
              <a:solidFill>
                <a:srgbClr val="928374"/>
              </a:solidFill>
              <a:highlight>
                <a:srgbClr val="FBF1C7"/>
              </a:highlight>
              <a:latin typeface="Consolas"/>
              <a:ea typeface="Consolas"/>
              <a:cs typeface="Consolas"/>
              <a:sym typeface="Consolas"/>
            </a:endParaRPr>
          </a:p>
          <a:p>
            <a:pPr indent="0" lvl="0" marL="457200" rtl="0" algn="l">
              <a:spcBef>
                <a:spcPts val="0"/>
              </a:spcBef>
              <a:spcAft>
                <a:spcPts val="0"/>
              </a:spcAft>
              <a:buNone/>
            </a:pPr>
            <a:r>
              <a:t/>
            </a:r>
            <a:endParaRPr i="1" sz="1700">
              <a:solidFill>
                <a:srgbClr val="928374"/>
              </a:solidFill>
              <a:highlight>
                <a:srgbClr val="282828"/>
              </a:highlight>
              <a:latin typeface="Consolas"/>
              <a:ea typeface="Consolas"/>
              <a:cs typeface="Consolas"/>
              <a:sym typeface="Consolas"/>
            </a:endParaRPr>
          </a:p>
          <a:p>
            <a:pPr indent="-336550" lvl="0" marL="457200" rtl="0" algn="l">
              <a:spcBef>
                <a:spcPts val="0"/>
              </a:spcBef>
              <a:spcAft>
                <a:spcPts val="0"/>
              </a:spcAft>
              <a:buClr>
                <a:schemeClr val="hlink"/>
              </a:buClr>
              <a:buSzPts val="1700"/>
              <a:buFont typeface="Roboto"/>
              <a:buAutoNum type="arabicPeriod"/>
            </a:pPr>
            <a:r>
              <a:rPr lang="en-US" sz="1700">
                <a:solidFill>
                  <a:schemeClr val="hlink"/>
                </a:solidFill>
                <a:latin typeface="Roboto"/>
                <a:ea typeface="Roboto"/>
                <a:cs typeface="Roboto"/>
                <a:sym typeface="Roboto"/>
              </a:rPr>
              <a:t>Add a new remote, so we can access the remote repository </a:t>
            </a:r>
            <a:r>
              <a:rPr lang="en-US" sz="1700">
                <a:solidFill>
                  <a:srgbClr val="3C3836"/>
                </a:solidFill>
                <a:highlight>
                  <a:srgbClr val="FBF1C7"/>
                </a:highlight>
                <a:latin typeface="Consolas"/>
                <a:ea typeface="Consolas"/>
                <a:cs typeface="Consolas"/>
                <a:sym typeface="Consolas"/>
              </a:rPr>
              <a:t>git remote add upstream </a:t>
            </a:r>
            <a:r>
              <a:rPr lang="en-US" sz="1700" u="sng">
                <a:solidFill>
                  <a:schemeClr val="hlink"/>
                </a:solidFill>
                <a:highlight>
                  <a:srgbClr val="FBF1C7"/>
                </a:highlight>
                <a:latin typeface="Consolas"/>
                <a:ea typeface="Consolas"/>
                <a:cs typeface="Consolas"/>
                <a:sym typeface="Consolas"/>
                <a:hlinkClick r:id="rId7"/>
              </a:rPr>
              <a:t>https:</a:t>
            </a:r>
            <a:r>
              <a:rPr i="1" lang="en-US" sz="1700" u="sng">
                <a:solidFill>
                  <a:schemeClr val="hlink"/>
                </a:solidFill>
                <a:highlight>
                  <a:srgbClr val="FBF1C7"/>
                </a:highlight>
                <a:latin typeface="Consolas"/>
                <a:ea typeface="Consolas"/>
                <a:cs typeface="Consolas"/>
                <a:sym typeface="Consolas"/>
                <a:hlinkClick r:id="rId8"/>
              </a:rPr>
              <a:t>//www.github.com/</a:t>
            </a:r>
            <a:r>
              <a:rPr i="1" lang="en-US" sz="1700">
                <a:solidFill>
                  <a:srgbClr val="928374"/>
                </a:solidFill>
                <a:highlight>
                  <a:srgbClr val="FBF1C7"/>
                </a:highlight>
                <a:latin typeface="Consolas"/>
                <a:ea typeface="Consolas"/>
                <a:cs typeface="Consolas"/>
                <a:sym typeface="Consolas"/>
              </a:rPr>
              <a:t>&lt;profile-name&gt;/&lt;repository-name&gt;.git</a:t>
            </a:r>
            <a:endParaRPr i="1" sz="1700">
              <a:solidFill>
                <a:srgbClr val="928374"/>
              </a:solidFill>
              <a:highlight>
                <a:srgbClr val="282828"/>
              </a:highlight>
              <a:latin typeface="Consolas"/>
              <a:ea typeface="Consolas"/>
              <a:cs typeface="Consolas"/>
              <a:sym typeface="Consolas"/>
            </a:endParaRPr>
          </a:p>
          <a:p>
            <a:pPr indent="0" lvl="0" marL="457200" rtl="0" algn="l">
              <a:spcBef>
                <a:spcPts val="0"/>
              </a:spcBef>
              <a:spcAft>
                <a:spcPts val="0"/>
              </a:spcAft>
              <a:buNone/>
            </a:pPr>
            <a:r>
              <a:t/>
            </a:r>
            <a:endParaRPr i="1" sz="1700">
              <a:solidFill>
                <a:srgbClr val="928374"/>
              </a:solidFill>
              <a:highlight>
                <a:srgbClr val="282828"/>
              </a:highlight>
              <a:latin typeface="Consolas"/>
              <a:ea typeface="Consolas"/>
              <a:cs typeface="Consolas"/>
              <a:sym typeface="Consolas"/>
            </a:endParaRPr>
          </a:p>
          <a:p>
            <a:pPr indent="-336550" lvl="0" marL="457200" rtl="0" algn="l">
              <a:spcBef>
                <a:spcPts val="0"/>
              </a:spcBef>
              <a:spcAft>
                <a:spcPts val="0"/>
              </a:spcAft>
              <a:buSzPts val="1700"/>
              <a:buFont typeface="Roboto"/>
              <a:buAutoNum type="arabicPeriod"/>
            </a:pPr>
            <a:r>
              <a:rPr lang="en-US" sz="1700">
                <a:latin typeface="Roboto"/>
                <a:ea typeface="Roboto"/>
                <a:cs typeface="Roboto"/>
                <a:sym typeface="Roboto"/>
              </a:rPr>
              <a:t>Add a file to this new folder, and run </a:t>
            </a:r>
            <a:r>
              <a:rPr lang="en-US" sz="1700">
                <a:solidFill>
                  <a:srgbClr val="3C3836"/>
                </a:solidFill>
                <a:highlight>
                  <a:srgbClr val="FBF1C7"/>
                </a:highlight>
                <a:latin typeface="Consolas"/>
                <a:ea typeface="Consolas"/>
                <a:cs typeface="Consolas"/>
                <a:sym typeface="Consolas"/>
              </a:rPr>
              <a:t>git status</a:t>
            </a:r>
            <a:r>
              <a:rPr lang="en-US" sz="1700">
                <a:solidFill>
                  <a:schemeClr val="hlink"/>
                </a:solidFill>
                <a:latin typeface="Roboto"/>
                <a:ea typeface="Roboto"/>
                <a:cs typeface="Roboto"/>
                <a:sym typeface="Roboto"/>
              </a:rPr>
              <a:t> to see what changes have been made</a:t>
            </a:r>
            <a:endParaRPr sz="1700">
              <a:solidFill>
                <a:srgbClr val="3C3836"/>
              </a:solidFill>
              <a:highlight>
                <a:srgbClr val="FBF1C7"/>
              </a:highlight>
              <a:latin typeface="Consolas"/>
              <a:ea typeface="Consolas"/>
              <a:cs typeface="Consolas"/>
              <a:sym typeface="Consolas"/>
            </a:endParaRPr>
          </a:p>
          <a:p>
            <a:pPr indent="0" lvl="0" marL="457200" rtl="0" algn="l">
              <a:spcBef>
                <a:spcPts val="0"/>
              </a:spcBef>
              <a:spcAft>
                <a:spcPts val="0"/>
              </a:spcAft>
              <a:buNone/>
            </a:pPr>
            <a:r>
              <a:t/>
            </a:r>
            <a:endParaRPr sz="1700">
              <a:latin typeface="Roboto"/>
              <a:ea typeface="Roboto"/>
              <a:cs typeface="Roboto"/>
              <a:sym typeface="Roboto"/>
            </a:endParaRPr>
          </a:p>
          <a:p>
            <a:pPr indent="-336550" lvl="0" marL="457200" rtl="0" algn="l">
              <a:spcBef>
                <a:spcPts val="0"/>
              </a:spcBef>
              <a:spcAft>
                <a:spcPts val="0"/>
              </a:spcAft>
              <a:buSzPts val="1700"/>
              <a:buFont typeface="Roboto"/>
              <a:buAutoNum type="arabicPeriod"/>
            </a:pPr>
            <a:r>
              <a:rPr lang="en-US" sz="1700">
                <a:latin typeface="Roboto"/>
                <a:ea typeface="Roboto"/>
                <a:cs typeface="Roboto"/>
                <a:sym typeface="Roboto"/>
              </a:rPr>
              <a:t>Add this file using </a:t>
            </a:r>
            <a:r>
              <a:rPr lang="en-US" sz="1700">
                <a:solidFill>
                  <a:srgbClr val="3C3836"/>
                </a:solidFill>
                <a:highlight>
                  <a:srgbClr val="FBF1C7"/>
                </a:highlight>
                <a:latin typeface="Consolas"/>
                <a:ea typeface="Consolas"/>
                <a:cs typeface="Consolas"/>
                <a:sym typeface="Consolas"/>
              </a:rPr>
              <a:t>git </a:t>
            </a:r>
            <a:r>
              <a:rPr lang="en-US" sz="1700">
                <a:solidFill>
                  <a:srgbClr val="9D0006"/>
                </a:solidFill>
                <a:highlight>
                  <a:srgbClr val="FBF1C7"/>
                </a:highlight>
                <a:latin typeface="Consolas"/>
                <a:ea typeface="Consolas"/>
                <a:cs typeface="Consolas"/>
                <a:sym typeface="Consolas"/>
              </a:rPr>
              <a:t>add</a:t>
            </a:r>
            <a:r>
              <a:rPr lang="en-US" sz="1700">
                <a:solidFill>
                  <a:srgbClr val="3C3836"/>
                </a:solidFill>
                <a:highlight>
                  <a:srgbClr val="FBF1C7"/>
                </a:highlight>
                <a:latin typeface="Consolas"/>
                <a:ea typeface="Consolas"/>
                <a:cs typeface="Consolas"/>
                <a:sym typeface="Consolas"/>
              </a:rPr>
              <a:t> .</a:t>
            </a:r>
            <a:r>
              <a:rPr lang="en-US" sz="1700">
                <a:latin typeface="Roboto"/>
                <a:ea typeface="Roboto"/>
                <a:cs typeface="Roboto"/>
                <a:sym typeface="Roboto"/>
              </a:rPr>
              <a:t> (for all files) or </a:t>
            </a:r>
            <a:r>
              <a:rPr lang="en-US" sz="1700">
                <a:solidFill>
                  <a:srgbClr val="3C3836"/>
                </a:solidFill>
                <a:highlight>
                  <a:srgbClr val="FBF1C7"/>
                </a:highlight>
                <a:latin typeface="Consolas"/>
                <a:ea typeface="Consolas"/>
                <a:cs typeface="Consolas"/>
                <a:sym typeface="Consolas"/>
              </a:rPr>
              <a:t>git </a:t>
            </a:r>
            <a:r>
              <a:rPr lang="en-US" sz="1700">
                <a:solidFill>
                  <a:srgbClr val="9D0006"/>
                </a:solidFill>
                <a:highlight>
                  <a:srgbClr val="FBF1C7"/>
                </a:highlight>
                <a:latin typeface="Consolas"/>
                <a:ea typeface="Consolas"/>
                <a:cs typeface="Consolas"/>
                <a:sym typeface="Consolas"/>
              </a:rPr>
              <a:t>add</a:t>
            </a:r>
            <a:r>
              <a:rPr lang="en-US" sz="1700">
                <a:solidFill>
                  <a:srgbClr val="3C3836"/>
                </a:solidFill>
                <a:highlight>
                  <a:srgbClr val="FBF1C7"/>
                </a:highlight>
                <a:latin typeface="Consolas"/>
                <a:ea typeface="Consolas"/>
                <a:cs typeface="Consolas"/>
                <a:sym typeface="Consolas"/>
              </a:rPr>
              <a:t> &lt;file-1&gt;...&lt;file-n&gt;</a:t>
            </a:r>
            <a:endParaRPr sz="1700">
              <a:solidFill>
                <a:srgbClr val="3C3836"/>
              </a:solidFill>
              <a:highlight>
                <a:srgbClr val="FBF1C7"/>
              </a:highlight>
              <a:latin typeface="Consolas"/>
              <a:ea typeface="Consolas"/>
              <a:cs typeface="Consolas"/>
              <a:sym typeface="Consolas"/>
            </a:endParaRPr>
          </a:p>
          <a:p>
            <a:pPr indent="0" lvl="0" marL="457200" rtl="0" algn="l">
              <a:spcBef>
                <a:spcPts val="0"/>
              </a:spcBef>
              <a:spcAft>
                <a:spcPts val="0"/>
              </a:spcAft>
              <a:buNone/>
            </a:pPr>
            <a:r>
              <a:t/>
            </a:r>
            <a:endParaRPr sz="1700">
              <a:solidFill>
                <a:srgbClr val="3C3836"/>
              </a:solidFill>
              <a:highlight>
                <a:srgbClr val="FBF1C7"/>
              </a:highlight>
              <a:latin typeface="Consolas"/>
              <a:ea typeface="Consolas"/>
              <a:cs typeface="Consolas"/>
              <a:sym typeface="Consolas"/>
            </a:endParaRPr>
          </a:p>
          <a:p>
            <a:pPr indent="-336550" lvl="0" marL="457200" rtl="0" algn="l">
              <a:spcBef>
                <a:spcPts val="0"/>
              </a:spcBef>
              <a:spcAft>
                <a:spcPts val="0"/>
              </a:spcAft>
              <a:buSzPts val="1700"/>
              <a:buFont typeface="Roboto"/>
              <a:buAutoNum type="arabicPeriod"/>
            </a:pPr>
            <a:r>
              <a:rPr lang="en-US" sz="1700">
                <a:latin typeface="Roboto"/>
                <a:ea typeface="Roboto"/>
                <a:cs typeface="Roboto"/>
                <a:sym typeface="Roboto"/>
              </a:rPr>
              <a:t>Write a commit message </a:t>
            </a:r>
            <a:r>
              <a:rPr lang="en-US" sz="1700">
                <a:solidFill>
                  <a:srgbClr val="3C3836"/>
                </a:solidFill>
                <a:highlight>
                  <a:srgbClr val="FBF1C7"/>
                </a:highlight>
                <a:latin typeface="Consolas"/>
                <a:ea typeface="Consolas"/>
                <a:cs typeface="Consolas"/>
                <a:sym typeface="Consolas"/>
              </a:rPr>
              <a:t>git </a:t>
            </a:r>
            <a:r>
              <a:rPr lang="en-US" sz="1700">
                <a:solidFill>
                  <a:srgbClr val="9D0006"/>
                </a:solidFill>
                <a:highlight>
                  <a:srgbClr val="FBF1C7"/>
                </a:highlight>
                <a:latin typeface="Consolas"/>
                <a:ea typeface="Consolas"/>
                <a:cs typeface="Consolas"/>
                <a:sym typeface="Consolas"/>
              </a:rPr>
              <a:t>commit -m “This is my first commit!”</a:t>
            </a:r>
            <a:endParaRPr sz="1700">
              <a:solidFill>
                <a:srgbClr val="9D0006"/>
              </a:solidFill>
              <a:highlight>
                <a:srgbClr val="FBF1C7"/>
              </a:highlight>
              <a:latin typeface="Consolas"/>
              <a:ea typeface="Consolas"/>
              <a:cs typeface="Consolas"/>
              <a:sym typeface="Consolas"/>
            </a:endParaRPr>
          </a:p>
          <a:p>
            <a:pPr indent="0" lvl="0" marL="457200" rtl="0" algn="l">
              <a:spcBef>
                <a:spcPts val="0"/>
              </a:spcBef>
              <a:spcAft>
                <a:spcPts val="0"/>
              </a:spcAft>
              <a:buNone/>
            </a:pPr>
            <a:r>
              <a:t/>
            </a:r>
            <a:endParaRPr sz="1700">
              <a:solidFill>
                <a:srgbClr val="9D0006"/>
              </a:solidFill>
              <a:highlight>
                <a:srgbClr val="FBF1C7"/>
              </a:highlight>
              <a:latin typeface="Consolas"/>
              <a:ea typeface="Consolas"/>
              <a:cs typeface="Consolas"/>
              <a:sym typeface="Consolas"/>
            </a:endParaRPr>
          </a:p>
          <a:p>
            <a:pPr indent="-336550" lvl="0" marL="457200" rtl="0" algn="l">
              <a:spcBef>
                <a:spcPts val="0"/>
              </a:spcBef>
              <a:spcAft>
                <a:spcPts val="0"/>
              </a:spcAft>
              <a:buSzPts val="1700"/>
              <a:buFont typeface="Roboto"/>
              <a:buAutoNum type="arabicPeriod"/>
            </a:pPr>
            <a:r>
              <a:rPr lang="en-US" sz="1700">
                <a:latin typeface="Roboto"/>
                <a:ea typeface="Roboto"/>
                <a:cs typeface="Roboto"/>
                <a:sym typeface="Roboto"/>
              </a:rPr>
              <a:t>Add that to your remote repository by pushing it using </a:t>
            </a:r>
            <a:r>
              <a:rPr lang="en-US" sz="1700">
                <a:solidFill>
                  <a:srgbClr val="3C3836"/>
                </a:solidFill>
                <a:highlight>
                  <a:srgbClr val="FBF1C7"/>
                </a:highlight>
                <a:latin typeface="Consolas"/>
                <a:ea typeface="Consolas"/>
                <a:cs typeface="Consolas"/>
                <a:sym typeface="Consolas"/>
              </a:rPr>
              <a:t>git push</a:t>
            </a:r>
            <a:endParaRPr sz="1700">
              <a:solidFill>
                <a:srgbClr val="3C3836"/>
              </a:solidFill>
              <a:highlight>
                <a:srgbClr val="FBF1C7"/>
              </a:highlight>
              <a:latin typeface="Consolas"/>
              <a:ea typeface="Consolas"/>
              <a:cs typeface="Consolas"/>
              <a:sym typeface="Consola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title"/>
          </p:nvPr>
        </p:nvSpPr>
        <p:spPr>
          <a:xfrm>
            <a:off x="3998230" y="376264"/>
            <a:ext cx="4844700" cy="492300"/>
          </a:xfrm>
          <a:prstGeom prst="rect">
            <a:avLst/>
          </a:prstGeom>
          <a:solidFill>
            <a:schemeClr val="accent2"/>
          </a:solidFill>
          <a:ln>
            <a:noFill/>
          </a:ln>
        </p:spPr>
        <p:txBody>
          <a:bodyPr anchorCtr="0" anchor="b" bIns="45700" lIns="0" spcFirstLastPara="1" rIns="0" wrap="square" tIns="45700">
            <a:noAutofit/>
          </a:bodyPr>
          <a:lstStyle/>
          <a:p>
            <a:pPr indent="0" lvl="0" marL="0" rtl="0" algn="ctr">
              <a:spcBef>
                <a:spcPts val="0"/>
              </a:spcBef>
              <a:spcAft>
                <a:spcPts val="0"/>
              </a:spcAft>
              <a:buClr>
                <a:schemeClr val="dk1"/>
              </a:buClr>
              <a:buSzPts val="2800"/>
              <a:buFont typeface="Roboto Black"/>
              <a:buNone/>
            </a:pPr>
            <a:r>
              <a:rPr lang="en-US"/>
              <a:t>Live Example: Working with Collaborators</a:t>
            </a:r>
            <a:endParaRPr/>
          </a:p>
        </p:txBody>
      </p:sp>
      <p:sp>
        <p:nvSpPr>
          <p:cNvPr id="87" name="Google Shape;87;p13"/>
          <p:cNvSpPr txBox="1"/>
          <p:nvPr/>
        </p:nvSpPr>
        <p:spPr>
          <a:xfrm>
            <a:off x="471788" y="1188450"/>
            <a:ext cx="11897700" cy="50442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SzPts val="1700"/>
              <a:buFont typeface="Roboto"/>
              <a:buAutoNum type="arabicPeriod"/>
            </a:pPr>
            <a:r>
              <a:rPr lang="en-US" sz="1700">
                <a:latin typeface="Roboto"/>
                <a:ea typeface="Roboto"/>
                <a:cs typeface="Roboto"/>
                <a:sym typeface="Roboto"/>
              </a:rPr>
              <a:t>Pair up with a friend, and add them as a collaborator to your branch by going to “Settings” and “Manage Access”</a:t>
            </a:r>
            <a:endParaRPr sz="1700">
              <a:latin typeface="Roboto"/>
              <a:ea typeface="Roboto"/>
              <a:cs typeface="Roboto"/>
              <a:sym typeface="Roboto"/>
            </a:endParaRPr>
          </a:p>
          <a:p>
            <a:pPr indent="0" lvl="0" marL="914400" rtl="0" algn="l">
              <a:spcBef>
                <a:spcPts val="0"/>
              </a:spcBef>
              <a:spcAft>
                <a:spcPts val="0"/>
              </a:spcAft>
              <a:buNone/>
            </a:pPr>
            <a:r>
              <a:t/>
            </a:r>
            <a:endParaRPr sz="1700">
              <a:latin typeface="Roboto"/>
              <a:ea typeface="Roboto"/>
              <a:cs typeface="Roboto"/>
              <a:sym typeface="Roboto"/>
            </a:endParaRPr>
          </a:p>
          <a:p>
            <a:pPr indent="-336550" lvl="0" marL="457200" rtl="0" algn="l">
              <a:spcBef>
                <a:spcPts val="0"/>
              </a:spcBef>
              <a:spcAft>
                <a:spcPts val="0"/>
              </a:spcAft>
              <a:buSzPts val="1700"/>
              <a:buFont typeface="Roboto"/>
              <a:buAutoNum type="arabicPeriod"/>
            </a:pPr>
            <a:r>
              <a:rPr lang="en-US" sz="1700">
                <a:latin typeface="Roboto"/>
                <a:ea typeface="Roboto"/>
                <a:cs typeface="Roboto"/>
                <a:sym typeface="Roboto"/>
              </a:rPr>
              <a:t>The person who was added should repeat the step of cloning the repository, by using </a:t>
            </a:r>
            <a:r>
              <a:rPr lang="en-US" sz="1700">
                <a:solidFill>
                  <a:srgbClr val="3C3836"/>
                </a:solidFill>
                <a:highlight>
                  <a:srgbClr val="FBF1C7"/>
                </a:highlight>
                <a:latin typeface="Consolas"/>
                <a:ea typeface="Consolas"/>
                <a:cs typeface="Consolas"/>
                <a:sym typeface="Consolas"/>
              </a:rPr>
              <a:t>git clone </a:t>
            </a:r>
            <a:r>
              <a:rPr lang="en-US" sz="1700" u="sng">
                <a:solidFill>
                  <a:schemeClr val="hlink"/>
                </a:solidFill>
                <a:highlight>
                  <a:srgbClr val="FBF1C7"/>
                </a:highlight>
                <a:latin typeface="Consolas"/>
                <a:ea typeface="Consolas"/>
                <a:cs typeface="Consolas"/>
                <a:sym typeface="Consolas"/>
                <a:hlinkClick r:id="rId3"/>
              </a:rPr>
              <a:t>https:</a:t>
            </a:r>
            <a:r>
              <a:rPr i="1" lang="en-US" sz="1700" u="sng">
                <a:solidFill>
                  <a:schemeClr val="hlink"/>
                </a:solidFill>
                <a:highlight>
                  <a:srgbClr val="FBF1C7"/>
                </a:highlight>
                <a:latin typeface="Consolas"/>
                <a:ea typeface="Consolas"/>
                <a:cs typeface="Consolas"/>
                <a:sym typeface="Consolas"/>
                <a:hlinkClick r:id="rId4"/>
              </a:rPr>
              <a:t>//www.github.com/</a:t>
            </a:r>
            <a:r>
              <a:rPr i="1" lang="en-US" sz="1700">
                <a:solidFill>
                  <a:srgbClr val="928374"/>
                </a:solidFill>
                <a:highlight>
                  <a:srgbClr val="FBF1C7"/>
                </a:highlight>
                <a:latin typeface="Consolas"/>
                <a:ea typeface="Consolas"/>
                <a:cs typeface="Consolas"/>
                <a:sym typeface="Consolas"/>
              </a:rPr>
              <a:t>&lt;owner-profile-name&gt;/&lt;repository-name&gt;.git</a:t>
            </a:r>
            <a:r>
              <a:rPr lang="en-US" sz="1700">
                <a:solidFill>
                  <a:schemeClr val="hlink"/>
                </a:solidFill>
                <a:latin typeface="Roboto"/>
                <a:ea typeface="Roboto"/>
                <a:cs typeface="Roboto"/>
                <a:sym typeface="Roboto"/>
              </a:rPr>
              <a:t> and  </a:t>
            </a:r>
            <a:r>
              <a:rPr lang="en-US" sz="1700">
                <a:solidFill>
                  <a:srgbClr val="3C3836"/>
                </a:solidFill>
                <a:highlight>
                  <a:srgbClr val="FBF1C7"/>
                </a:highlight>
                <a:latin typeface="Consolas"/>
                <a:ea typeface="Consolas"/>
                <a:cs typeface="Consolas"/>
                <a:sym typeface="Consolas"/>
              </a:rPr>
              <a:t>git remote add upstream </a:t>
            </a:r>
            <a:r>
              <a:rPr lang="en-US" sz="1700" u="sng">
                <a:solidFill>
                  <a:schemeClr val="hlink"/>
                </a:solidFill>
                <a:highlight>
                  <a:srgbClr val="FBF1C7"/>
                </a:highlight>
                <a:latin typeface="Consolas"/>
                <a:ea typeface="Consolas"/>
                <a:cs typeface="Consolas"/>
                <a:sym typeface="Consolas"/>
                <a:hlinkClick r:id="rId5"/>
              </a:rPr>
              <a:t>https:</a:t>
            </a:r>
            <a:r>
              <a:rPr i="1" lang="en-US" sz="1700" u="sng">
                <a:solidFill>
                  <a:schemeClr val="hlink"/>
                </a:solidFill>
                <a:highlight>
                  <a:srgbClr val="FBF1C7"/>
                </a:highlight>
                <a:latin typeface="Consolas"/>
                <a:ea typeface="Consolas"/>
                <a:cs typeface="Consolas"/>
                <a:sym typeface="Consolas"/>
                <a:hlinkClick r:id="rId6"/>
              </a:rPr>
              <a:t>//www.github.com/</a:t>
            </a:r>
            <a:r>
              <a:rPr i="1" lang="en-US" sz="1700">
                <a:solidFill>
                  <a:srgbClr val="928374"/>
                </a:solidFill>
                <a:highlight>
                  <a:srgbClr val="FBF1C7"/>
                </a:highlight>
                <a:latin typeface="Consolas"/>
                <a:ea typeface="Consolas"/>
                <a:cs typeface="Consolas"/>
                <a:sym typeface="Consolas"/>
              </a:rPr>
              <a:t>&lt;profile-name&gt;/&lt;repository-name&gt;.git</a:t>
            </a:r>
            <a:endParaRPr sz="1700">
              <a:solidFill>
                <a:srgbClr val="EBDBB2"/>
              </a:solidFill>
              <a:highlight>
                <a:srgbClr val="282828"/>
              </a:highlight>
              <a:latin typeface="Consolas"/>
              <a:ea typeface="Consolas"/>
              <a:cs typeface="Consolas"/>
              <a:sym typeface="Consolas"/>
            </a:endParaRPr>
          </a:p>
          <a:p>
            <a:pPr indent="0" lvl="0" marL="457200" rtl="0" algn="l">
              <a:spcBef>
                <a:spcPts val="0"/>
              </a:spcBef>
              <a:spcAft>
                <a:spcPts val="0"/>
              </a:spcAft>
              <a:buNone/>
            </a:pPr>
            <a:r>
              <a:t/>
            </a:r>
            <a:endParaRPr i="1" sz="1700">
              <a:solidFill>
                <a:srgbClr val="928374"/>
              </a:solidFill>
              <a:highlight>
                <a:srgbClr val="282828"/>
              </a:highlight>
              <a:latin typeface="Consolas"/>
              <a:ea typeface="Consolas"/>
              <a:cs typeface="Consolas"/>
              <a:sym typeface="Consolas"/>
            </a:endParaRPr>
          </a:p>
          <a:p>
            <a:pPr indent="-336550" lvl="0" marL="457200" rtl="0" algn="l">
              <a:spcBef>
                <a:spcPts val="0"/>
              </a:spcBef>
              <a:spcAft>
                <a:spcPts val="0"/>
              </a:spcAft>
              <a:buSzPts val="1700"/>
              <a:buFont typeface="Roboto"/>
              <a:buAutoNum type="arabicPeriod"/>
            </a:pPr>
            <a:r>
              <a:rPr lang="en-US" sz="1700">
                <a:latin typeface="Roboto"/>
                <a:ea typeface="Roboto"/>
                <a:cs typeface="Roboto"/>
                <a:sym typeface="Roboto"/>
              </a:rPr>
              <a:t>Create a new branch using </a:t>
            </a:r>
            <a:r>
              <a:rPr lang="en-US" sz="1700">
                <a:solidFill>
                  <a:srgbClr val="3C3836"/>
                </a:solidFill>
                <a:highlight>
                  <a:srgbClr val="FBF1C7"/>
                </a:highlight>
                <a:latin typeface="Consolas"/>
                <a:ea typeface="Consolas"/>
                <a:cs typeface="Consolas"/>
                <a:sym typeface="Consolas"/>
              </a:rPr>
              <a:t>git </a:t>
            </a:r>
            <a:r>
              <a:rPr lang="en-US" sz="1700">
                <a:solidFill>
                  <a:srgbClr val="9D0006"/>
                </a:solidFill>
                <a:highlight>
                  <a:srgbClr val="FBF1C7"/>
                </a:highlight>
                <a:latin typeface="Consolas"/>
                <a:ea typeface="Consolas"/>
                <a:cs typeface="Consolas"/>
                <a:sym typeface="Consolas"/>
              </a:rPr>
              <a:t>checkout</a:t>
            </a:r>
            <a:r>
              <a:rPr lang="en-US" sz="1700">
                <a:solidFill>
                  <a:srgbClr val="3C3836"/>
                </a:solidFill>
                <a:highlight>
                  <a:srgbClr val="FBF1C7"/>
                </a:highlight>
                <a:latin typeface="Consolas"/>
                <a:ea typeface="Consolas"/>
                <a:cs typeface="Consolas"/>
                <a:sym typeface="Consolas"/>
              </a:rPr>
              <a:t> -b new-branch</a:t>
            </a:r>
            <a:endParaRPr sz="1700">
              <a:solidFill>
                <a:srgbClr val="3C3836"/>
              </a:solidFill>
              <a:highlight>
                <a:srgbClr val="FBF1C7"/>
              </a:highlight>
              <a:latin typeface="Consolas"/>
              <a:ea typeface="Consolas"/>
              <a:cs typeface="Consolas"/>
              <a:sym typeface="Consolas"/>
            </a:endParaRPr>
          </a:p>
          <a:p>
            <a:pPr indent="0" lvl="0" marL="457200" rtl="0" algn="l">
              <a:spcBef>
                <a:spcPts val="0"/>
              </a:spcBef>
              <a:spcAft>
                <a:spcPts val="0"/>
              </a:spcAft>
              <a:buNone/>
            </a:pPr>
            <a:r>
              <a:t/>
            </a:r>
            <a:endParaRPr sz="1700">
              <a:solidFill>
                <a:srgbClr val="3C3836"/>
              </a:solidFill>
              <a:highlight>
                <a:srgbClr val="FBF1C7"/>
              </a:highlight>
              <a:latin typeface="Consolas"/>
              <a:ea typeface="Consolas"/>
              <a:cs typeface="Consolas"/>
              <a:sym typeface="Consolas"/>
            </a:endParaRPr>
          </a:p>
          <a:p>
            <a:pPr indent="-336550" lvl="0" marL="457200" rtl="0" algn="l">
              <a:spcBef>
                <a:spcPts val="0"/>
              </a:spcBef>
              <a:spcAft>
                <a:spcPts val="0"/>
              </a:spcAft>
              <a:buClr>
                <a:schemeClr val="hlink"/>
              </a:buClr>
              <a:buSzPts val="1700"/>
              <a:buFont typeface="Roboto"/>
              <a:buAutoNum type="arabicPeriod"/>
            </a:pPr>
            <a:r>
              <a:rPr lang="en-US" sz="1700">
                <a:solidFill>
                  <a:schemeClr val="hlink"/>
                </a:solidFill>
                <a:latin typeface="Roboto"/>
                <a:ea typeface="Roboto"/>
                <a:cs typeface="Roboto"/>
                <a:sym typeface="Roboto"/>
              </a:rPr>
              <a:t>Repeat the steps of adding a file, creating a commit message, and pushing it</a:t>
            </a:r>
            <a:endParaRPr sz="1700">
              <a:solidFill>
                <a:srgbClr val="3C3836"/>
              </a:solidFill>
              <a:highlight>
                <a:srgbClr val="FBF1C7"/>
              </a:highlight>
              <a:latin typeface="Consolas"/>
              <a:ea typeface="Consolas"/>
              <a:cs typeface="Consolas"/>
              <a:sym typeface="Consolas"/>
            </a:endParaRPr>
          </a:p>
          <a:p>
            <a:pPr indent="0" lvl="0" marL="457200" rtl="0" algn="l">
              <a:spcBef>
                <a:spcPts val="0"/>
              </a:spcBef>
              <a:spcAft>
                <a:spcPts val="0"/>
              </a:spcAft>
              <a:buNone/>
            </a:pPr>
            <a:r>
              <a:t/>
            </a:r>
            <a:endParaRPr sz="1700">
              <a:latin typeface="Roboto"/>
              <a:ea typeface="Roboto"/>
              <a:cs typeface="Roboto"/>
              <a:sym typeface="Roboto"/>
            </a:endParaRPr>
          </a:p>
          <a:p>
            <a:pPr indent="-336550" lvl="0" marL="457200" rtl="0" algn="l">
              <a:spcBef>
                <a:spcPts val="0"/>
              </a:spcBef>
              <a:spcAft>
                <a:spcPts val="0"/>
              </a:spcAft>
              <a:buSzPts val="1700"/>
              <a:buFont typeface="Roboto"/>
              <a:buAutoNum type="arabicPeriod"/>
            </a:pPr>
            <a:r>
              <a:rPr lang="en-US" sz="1700">
                <a:latin typeface="Roboto"/>
                <a:ea typeface="Roboto"/>
                <a:cs typeface="Roboto"/>
                <a:sym typeface="Roboto"/>
              </a:rPr>
              <a:t>Switch branches using</a:t>
            </a:r>
            <a:r>
              <a:rPr lang="en-US" sz="1700">
                <a:latin typeface="Roboto"/>
                <a:ea typeface="Roboto"/>
                <a:cs typeface="Roboto"/>
                <a:sym typeface="Roboto"/>
              </a:rPr>
              <a:t> </a:t>
            </a:r>
            <a:r>
              <a:rPr lang="en-US" sz="1700">
                <a:solidFill>
                  <a:srgbClr val="3C3836"/>
                </a:solidFill>
                <a:highlight>
                  <a:srgbClr val="FBF1C7"/>
                </a:highlight>
                <a:latin typeface="Consolas"/>
                <a:ea typeface="Consolas"/>
                <a:cs typeface="Consolas"/>
                <a:sym typeface="Consolas"/>
              </a:rPr>
              <a:t>git </a:t>
            </a:r>
            <a:r>
              <a:rPr lang="en-US" sz="1700">
                <a:solidFill>
                  <a:srgbClr val="9D0006"/>
                </a:solidFill>
                <a:highlight>
                  <a:srgbClr val="FBF1C7"/>
                </a:highlight>
                <a:latin typeface="Consolas"/>
                <a:ea typeface="Consolas"/>
                <a:cs typeface="Consolas"/>
                <a:sym typeface="Consolas"/>
              </a:rPr>
              <a:t>checkout</a:t>
            </a:r>
            <a:r>
              <a:rPr lang="en-US" sz="1700">
                <a:solidFill>
                  <a:srgbClr val="3C3836"/>
                </a:solidFill>
                <a:highlight>
                  <a:srgbClr val="FBF1C7"/>
                </a:highlight>
                <a:latin typeface="Consolas"/>
                <a:ea typeface="Consolas"/>
                <a:cs typeface="Consolas"/>
                <a:sym typeface="Consolas"/>
              </a:rPr>
              <a:t> master</a:t>
            </a:r>
            <a:r>
              <a:rPr lang="en-US" sz="1700">
                <a:solidFill>
                  <a:schemeClr val="hlink"/>
                </a:solidFill>
                <a:latin typeface="Roboto"/>
                <a:ea typeface="Roboto"/>
                <a:cs typeface="Roboto"/>
                <a:sym typeface="Roboto"/>
              </a:rPr>
              <a:t> and go back to the original branch. You can check your current branch by running </a:t>
            </a:r>
            <a:r>
              <a:rPr lang="en-US" sz="1700">
                <a:solidFill>
                  <a:srgbClr val="3C3836"/>
                </a:solidFill>
                <a:highlight>
                  <a:srgbClr val="FBF1C7"/>
                </a:highlight>
                <a:latin typeface="Consolas"/>
                <a:ea typeface="Consolas"/>
                <a:cs typeface="Consolas"/>
                <a:sym typeface="Consolas"/>
              </a:rPr>
              <a:t>git </a:t>
            </a:r>
            <a:r>
              <a:rPr lang="en-US" sz="1700">
                <a:solidFill>
                  <a:srgbClr val="9D0006"/>
                </a:solidFill>
                <a:highlight>
                  <a:srgbClr val="FBF1C7"/>
                </a:highlight>
                <a:latin typeface="Consolas"/>
                <a:ea typeface="Consolas"/>
                <a:cs typeface="Consolas"/>
                <a:sym typeface="Consolas"/>
              </a:rPr>
              <a:t>branch</a:t>
            </a:r>
            <a:endParaRPr sz="1700">
              <a:solidFill>
                <a:srgbClr val="9D0006"/>
              </a:solidFill>
              <a:highlight>
                <a:srgbClr val="FBF1C7"/>
              </a:highlight>
              <a:latin typeface="Consolas"/>
              <a:ea typeface="Consolas"/>
              <a:cs typeface="Consolas"/>
              <a:sym typeface="Consolas"/>
            </a:endParaRPr>
          </a:p>
          <a:p>
            <a:pPr indent="0" lvl="0" marL="0" rtl="0" algn="l">
              <a:spcBef>
                <a:spcPts val="0"/>
              </a:spcBef>
              <a:spcAft>
                <a:spcPts val="0"/>
              </a:spcAft>
              <a:buNone/>
            </a:pPr>
            <a:r>
              <a:t/>
            </a:r>
            <a:endParaRPr sz="1700">
              <a:solidFill>
                <a:srgbClr val="9D0006"/>
              </a:solidFill>
              <a:highlight>
                <a:srgbClr val="FBF1C7"/>
              </a:highlight>
              <a:latin typeface="Consolas"/>
              <a:ea typeface="Consolas"/>
              <a:cs typeface="Consolas"/>
              <a:sym typeface="Consolas"/>
            </a:endParaRPr>
          </a:p>
          <a:p>
            <a:pPr indent="-336550" lvl="0" marL="457200" rtl="0" algn="l">
              <a:spcBef>
                <a:spcPts val="0"/>
              </a:spcBef>
              <a:spcAft>
                <a:spcPts val="0"/>
              </a:spcAft>
              <a:buClr>
                <a:schemeClr val="hlink"/>
              </a:buClr>
              <a:buSzPts val="1700"/>
              <a:buFont typeface="Roboto"/>
              <a:buAutoNum type="arabicPeriod"/>
            </a:pPr>
            <a:r>
              <a:rPr lang="en-US" sz="1700">
                <a:solidFill>
                  <a:schemeClr val="hlink"/>
                </a:solidFill>
                <a:latin typeface="Roboto"/>
                <a:ea typeface="Roboto"/>
                <a:cs typeface="Roboto"/>
                <a:sym typeface="Roboto"/>
              </a:rPr>
              <a:t>Combine the master branch with the new branch, by running   </a:t>
            </a:r>
            <a:r>
              <a:rPr lang="en-US" sz="1700">
                <a:solidFill>
                  <a:srgbClr val="3C3836"/>
                </a:solidFill>
                <a:highlight>
                  <a:srgbClr val="FBF1C7"/>
                </a:highlight>
                <a:latin typeface="Consolas"/>
                <a:ea typeface="Consolas"/>
                <a:cs typeface="Consolas"/>
                <a:sym typeface="Consolas"/>
              </a:rPr>
              <a:t>git </a:t>
            </a:r>
            <a:r>
              <a:rPr lang="en-US" sz="1700">
                <a:solidFill>
                  <a:srgbClr val="9D0006"/>
                </a:solidFill>
                <a:highlight>
                  <a:srgbClr val="FBF1C7"/>
                </a:highlight>
                <a:latin typeface="Consolas"/>
                <a:ea typeface="Consolas"/>
                <a:cs typeface="Consolas"/>
                <a:sym typeface="Consolas"/>
              </a:rPr>
              <a:t>merge</a:t>
            </a:r>
            <a:r>
              <a:rPr lang="en-US" sz="1700">
                <a:solidFill>
                  <a:srgbClr val="3C3836"/>
                </a:solidFill>
                <a:highlight>
                  <a:srgbClr val="FBF1C7"/>
                </a:highlight>
                <a:latin typeface="Consolas"/>
                <a:ea typeface="Consolas"/>
                <a:cs typeface="Consolas"/>
                <a:sym typeface="Consolas"/>
              </a:rPr>
              <a:t> origin/new-branch</a:t>
            </a:r>
            <a:r>
              <a:rPr lang="en-US" sz="1700">
                <a:solidFill>
                  <a:schemeClr val="hlink"/>
                </a:solidFill>
                <a:latin typeface="Roboto"/>
                <a:ea typeface="Roboto"/>
                <a:cs typeface="Roboto"/>
                <a:sym typeface="Roboto"/>
              </a:rPr>
              <a:t>. </a:t>
            </a:r>
            <a:endParaRPr sz="1700">
              <a:solidFill>
                <a:srgbClr val="9D0006"/>
              </a:solidFill>
              <a:highlight>
                <a:srgbClr val="FBF1C7"/>
              </a:highlight>
              <a:latin typeface="Consolas"/>
              <a:ea typeface="Consolas"/>
              <a:cs typeface="Consolas"/>
              <a:sym typeface="Consolas"/>
            </a:endParaRPr>
          </a:p>
          <a:p>
            <a:pPr indent="0" lvl="0" marL="0" rtl="0" algn="l">
              <a:spcBef>
                <a:spcPts val="0"/>
              </a:spcBef>
              <a:spcAft>
                <a:spcPts val="0"/>
              </a:spcAft>
              <a:buNone/>
            </a:pPr>
            <a:r>
              <a:t/>
            </a:r>
            <a:endParaRPr sz="1700">
              <a:solidFill>
                <a:srgbClr val="9D0006"/>
              </a:solidFill>
              <a:highlight>
                <a:srgbClr val="FBF1C7"/>
              </a:highlight>
              <a:latin typeface="Consolas"/>
              <a:ea typeface="Consolas"/>
              <a:cs typeface="Consolas"/>
              <a:sym typeface="Consolas"/>
            </a:endParaRPr>
          </a:p>
          <a:p>
            <a:pPr indent="-336550" lvl="0" marL="457200" rtl="0" algn="l">
              <a:spcBef>
                <a:spcPts val="0"/>
              </a:spcBef>
              <a:spcAft>
                <a:spcPts val="0"/>
              </a:spcAft>
              <a:buClr>
                <a:schemeClr val="hlink"/>
              </a:buClr>
              <a:buSzPts val="1700"/>
              <a:buFont typeface="Roboto"/>
              <a:buAutoNum type="arabicPeriod"/>
            </a:pPr>
            <a:r>
              <a:rPr lang="en-US" sz="1700">
                <a:solidFill>
                  <a:schemeClr val="hlink"/>
                </a:solidFill>
                <a:latin typeface="Roboto"/>
                <a:ea typeface="Roboto"/>
                <a:cs typeface="Roboto"/>
                <a:sym typeface="Roboto"/>
              </a:rPr>
              <a:t>Both users should run </a:t>
            </a:r>
            <a:r>
              <a:rPr lang="en-US" sz="1700">
                <a:solidFill>
                  <a:srgbClr val="3C3836"/>
                </a:solidFill>
                <a:highlight>
                  <a:srgbClr val="FBF1C7"/>
                </a:highlight>
                <a:latin typeface="Consolas"/>
                <a:ea typeface="Consolas"/>
                <a:cs typeface="Consolas"/>
                <a:sym typeface="Consolas"/>
              </a:rPr>
              <a:t>git </a:t>
            </a:r>
            <a:r>
              <a:rPr lang="en-US" sz="1700">
                <a:solidFill>
                  <a:srgbClr val="9D0006"/>
                </a:solidFill>
                <a:highlight>
                  <a:srgbClr val="FBF1C7"/>
                </a:highlight>
                <a:latin typeface="Consolas"/>
                <a:ea typeface="Consolas"/>
                <a:cs typeface="Consolas"/>
                <a:sym typeface="Consolas"/>
              </a:rPr>
              <a:t>pull</a:t>
            </a:r>
            <a:r>
              <a:rPr lang="en-US" sz="1700">
                <a:solidFill>
                  <a:schemeClr val="hlink"/>
                </a:solidFill>
                <a:latin typeface="Roboto"/>
                <a:ea typeface="Roboto"/>
                <a:cs typeface="Roboto"/>
                <a:sym typeface="Roboto"/>
              </a:rPr>
              <a:t> and then </a:t>
            </a:r>
            <a:r>
              <a:rPr lang="en-US" sz="1700">
                <a:solidFill>
                  <a:srgbClr val="3C3836"/>
                </a:solidFill>
                <a:highlight>
                  <a:srgbClr val="FBF1C7"/>
                </a:highlight>
                <a:latin typeface="Consolas"/>
                <a:ea typeface="Consolas"/>
                <a:cs typeface="Consolas"/>
                <a:sym typeface="Consolas"/>
              </a:rPr>
              <a:t>git </a:t>
            </a:r>
            <a:r>
              <a:rPr lang="en-US" sz="1700">
                <a:solidFill>
                  <a:srgbClr val="9D0006"/>
                </a:solidFill>
                <a:highlight>
                  <a:srgbClr val="FBF1C7"/>
                </a:highlight>
                <a:latin typeface="Consolas"/>
                <a:ea typeface="Consolas"/>
                <a:cs typeface="Consolas"/>
                <a:sym typeface="Consolas"/>
              </a:rPr>
              <a:t>log</a:t>
            </a:r>
            <a:r>
              <a:rPr lang="en-US" sz="1700">
                <a:solidFill>
                  <a:schemeClr val="hlink"/>
                </a:solidFill>
                <a:latin typeface="Roboto"/>
                <a:ea typeface="Roboto"/>
                <a:cs typeface="Roboto"/>
                <a:sym typeface="Roboto"/>
              </a:rPr>
              <a:t> to see that the new commit was added!</a:t>
            </a:r>
            <a:endParaRPr sz="1700">
              <a:solidFill>
                <a:srgbClr val="3C3836"/>
              </a:solidFill>
              <a:highlight>
                <a:srgbClr val="FBF1C7"/>
              </a:highlight>
              <a:latin typeface="Consolas"/>
              <a:ea typeface="Consolas"/>
              <a:cs typeface="Consolas"/>
              <a:sym typeface="Consolas"/>
            </a:endParaRPr>
          </a:p>
          <a:p>
            <a:pPr indent="0" lvl="0" marL="0" rtl="0" algn="l">
              <a:spcBef>
                <a:spcPts val="0"/>
              </a:spcBef>
              <a:spcAft>
                <a:spcPts val="0"/>
              </a:spcAft>
              <a:buNone/>
            </a:pPr>
            <a:r>
              <a:t/>
            </a:r>
            <a:endParaRPr sz="1700">
              <a:solidFill>
                <a:srgbClr val="9D0006"/>
              </a:solidFill>
              <a:highlight>
                <a:srgbClr val="FBF1C7"/>
              </a:highlight>
              <a:latin typeface="Consolas"/>
              <a:ea typeface="Consolas"/>
              <a:cs typeface="Consolas"/>
              <a:sym typeface="Consola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ph type="title"/>
          </p:nvPr>
        </p:nvSpPr>
        <p:spPr>
          <a:xfrm>
            <a:off x="3998230" y="376264"/>
            <a:ext cx="4844700" cy="49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US"/>
              <a:t>Extra Resources</a:t>
            </a:r>
            <a:endParaRPr/>
          </a:p>
        </p:txBody>
      </p:sp>
      <p:sp>
        <p:nvSpPr>
          <p:cNvPr id="94" name="Google Shape;94;p14"/>
          <p:cNvSpPr txBox="1"/>
          <p:nvPr/>
        </p:nvSpPr>
        <p:spPr>
          <a:xfrm>
            <a:off x="947138" y="2383061"/>
            <a:ext cx="10947000" cy="245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800" u="sng">
                <a:solidFill>
                  <a:srgbClr val="00B0F0"/>
                </a:solidFill>
                <a:latin typeface="Roboto"/>
                <a:ea typeface="Roboto"/>
                <a:cs typeface="Roboto"/>
                <a:sym typeface="Roboto"/>
                <a:hlinkClick r:id="rId3"/>
              </a:rPr>
              <a:t>Git Tutorial for Beginners</a:t>
            </a:r>
            <a:endParaRPr sz="2800">
              <a:solidFill>
                <a:srgbClr val="00B0F0"/>
              </a:solidFill>
              <a:latin typeface="Roboto"/>
              <a:ea typeface="Roboto"/>
              <a:cs typeface="Roboto"/>
              <a:sym typeface="Roboto"/>
            </a:endParaRPr>
          </a:p>
          <a:p>
            <a:pPr indent="0" lvl="0" marL="0" rtl="0" algn="l">
              <a:spcBef>
                <a:spcPts val="0"/>
              </a:spcBef>
              <a:spcAft>
                <a:spcPts val="0"/>
              </a:spcAft>
              <a:buNone/>
            </a:pPr>
            <a:r>
              <a:t/>
            </a:r>
            <a:endParaRPr sz="2800">
              <a:solidFill>
                <a:srgbClr val="00B0F0"/>
              </a:solidFill>
              <a:latin typeface="Roboto"/>
              <a:ea typeface="Roboto"/>
              <a:cs typeface="Roboto"/>
              <a:sym typeface="Roboto"/>
            </a:endParaRPr>
          </a:p>
          <a:p>
            <a:pPr indent="0" lvl="0" marL="0" rtl="0" algn="l">
              <a:spcBef>
                <a:spcPts val="0"/>
              </a:spcBef>
              <a:spcAft>
                <a:spcPts val="0"/>
              </a:spcAft>
              <a:buNone/>
            </a:pPr>
            <a:r>
              <a:rPr lang="en-US" sz="2800" u="sng">
                <a:solidFill>
                  <a:srgbClr val="00B0F0"/>
                </a:solidFill>
                <a:latin typeface="Roboto"/>
                <a:ea typeface="Roboto"/>
                <a:cs typeface="Roboto"/>
                <a:sym typeface="Roboto"/>
                <a:hlinkClick r:id="rId4"/>
              </a:rPr>
              <a:t>Interactive Git Tutorials</a:t>
            </a:r>
            <a:endParaRPr sz="2800" u="sng">
              <a:solidFill>
                <a:srgbClr val="00B0F0"/>
              </a:solidFill>
              <a:latin typeface="Roboto"/>
              <a:ea typeface="Roboto"/>
              <a:cs typeface="Roboto"/>
              <a:sym typeface="Roboto"/>
            </a:endParaRPr>
          </a:p>
          <a:p>
            <a:pPr indent="0" lvl="0" marL="0" rtl="0" algn="l">
              <a:spcBef>
                <a:spcPts val="0"/>
              </a:spcBef>
              <a:spcAft>
                <a:spcPts val="0"/>
              </a:spcAft>
              <a:buNone/>
            </a:pPr>
            <a:r>
              <a:t/>
            </a:r>
            <a:endParaRPr sz="2800" u="sng">
              <a:solidFill>
                <a:srgbClr val="00B0F0"/>
              </a:solidFill>
              <a:latin typeface="Roboto"/>
              <a:ea typeface="Roboto"/>
              <a:cs typeface="Roboto"/>
              <a:sym typeface="Roboto"/>
            </a:endParaRPr>
          </a:p>
          <a:p>
            <a:pPr indent="0" lvl="0" marL="0" rtl="0" algn="l">
              <a:spcBef>
                <a:spcPts val="0"/>
              </a:spcBef>
              <a:spcAft>
                <a:spcPts val="0"/>
              </a:spcAft>
              <a:buNone/>
            </a:pPr>
            <a:r>
              <a:rPr lang="en-US" sz="2800" u="sng">
                <a:solidFill>
                  <a:srgbClr val="00B0F0"/>
                </a:solidFill>
                <a:latin typeface="Roboto"/>
                <a:ea typeface="Roboto"/>
                <a:cs typeface="Roboto"/>
                <a:sym typeface="Roboto"/>
                <a:hlinkClick r:id="rId5"/>
              </a:rPr>
              <a:t>Git Cheatsheet</a:t>
            </a:r>
            <a:endParaRPr sz="2800" u="sng">
              <a:solidFill>
                <a:srgbClr val="00B0F0"/>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xmlns:r="http://schemas.openxmlformats.org/officeDocument/2006/relationships" name="TAMID">
  <a:themeElements>
    <a:clrScheme name="TAMID 16_9">
      <a:dk1>
        <a:srgbClr val="58595B"/>
      </a:dk1>
      <a:lt1>
        <a:srgbClr val="DDDDDD"/>
      </a:lt1>
      <a:dk2>
        <a:srgbClr val="FFFFFF"/>
      </a:dk2>
      <a:lt2>
        <a:srgbClr val="FFFFFF"/>
      </a:lt2>
      <a:accent1>
        <a:srgbClr val="DDDDDD"/>
      </a:accent1>
      <a:accent2>
        <a:srgbClr val="FFFFFF"/>
      </a:accent2>
      <a:accent3>
        <a:srgbClr val="41B5E8"/>
      </a:accent3>
      <a:accent4>
        <a:srgbClr val="B2B2B2"/>
      </a:accent4>
      <a:accent5>
        <a:srgbClr val="58595B"/>
      </a:accent5>
      <a:accent6>
        <a:srgbClr val="58595B"/>
      </a:accent6>
      <a:hlink>
        <a:srgbClr val="000000"/>
      </a:hlink>
      <a:folHlink>
        <a:srgbClr val="41B5E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